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4"/>
    <p:sldMasterId id="2147483704" r:id="rId5"/>
    <p:sldMasterId id="2147483706" r:id="rId6"/>
    <p:sldMasterId id="2147483726" r:id="rId7"/>
  </p:sldMasterIdLst>
  <p:notesMasterIdLst>
    <p:notesMasterId r:id="rId50"/>
  </p:notesMasterIdLst>
  <p:sldIdLst>
    <p:sldId id="282" r:id="rId8"/>
    <p:sldId id="330" r:id="rId9"/>
    <p:sldId id="369" r:id="rId10"/>
    <p:sldId id="371" r:id="rId11"/>
    <p:sldId id="374" r:id="rId12"/>
    <p:sldId id="290" r:id="rId13"/>
    <p:sldId id="386" r:id="rId14"/>
    <p:sldId id="316" r:id="rId15"/>
    <p:sldId id="319" r:id="rId16"/>
    <p:sldId id="312" r:id="rId17"/>
    <p:sldId id="313" r:id="rId18"/>
    <p:sldId id="377" r:id="rId19"/>
    <p:sldId id="2144327497" r:id="rId20"/>
    <p:sldId id="2144327501" r:id="rId21"/>
    <p:sldId id="2144327502" r:id="rId22"/>
    <p:sldId id="2144327503" r:id="rId23"/>
    <p:sldId id="2144327504" r:id="rId24"/>
    <p:sldId id="2144327505" r:id="rId25"/>
    <p:sldId id="2144327506" r:id="rId26"/>
    <p:sldId id="2144327507" r:id="rId27"/>
    <p:sldId id="2144327508" r:id="rId28"/>
    <p:sldId id="2144327509" r:id="rId29"/>
    <p:sldId id="2144327510" r:id="rId30"/>
    <p:sldId id="2144327511" r:id="rId31"/>
    <p:sldId id="2144327512" r:id="rId32"/>
    <p:sldId id="2144327516" r:id="rId33"/>
    <p:sldId id="2144327523" r:id="rId34"/>
    <p:sldId id="2144327524" r:id="rId35"/>
    <p:sldId id="2144327525" r:id="rId36"/>
    <p:sldId id="2144327526" r:id="rId37"/>
    <p:sldId id="2144327527" r:id="rId38"/>
    <p:sldId id="2144327517" r:id="rId39"/>
    <p:sldId id="2144327514" r:id="rId40"/>
    <p:sldId id="2144327520" r:id="rId41"/>
    <p:sldId id="2144327521" r:id="rId42"/>
    <p:sldId id="2144327522" r:id="rId43"/>
    <p:sldId id="2144327518" r:id="rId44"/>
    <p:sldId id="322" r:id="rId45"/>
    <p:sldId id="379" r:id="rId46"/>
    <p:sldId id="266" r:id="rId47"/>
    <p:sldId id="324" r:id="rId48"/>
    <p:sldId id="279" r:id="rId49"/>
  </p:sldIdLst>
  <p:sldSz cx="9144000" cy="5143500" type="screen16x9"/>
  <p:notesSz cx="6858000" cy="9144000"/>
  <p:embeddedFontLst>
    <p:embeddedFont>
      <p:font typeface="Fira Sans Medium" panose="020B0603050000020004" pitchFamily="34" charset="0"/>
      <p:regular r:id="rId51"/>
      <p:italic r:id="rId52"/>
    </p:embeddedFont>
    <p:embeddedFont>
      <p:font typeface="Franklin Gothic Book" panose="020B0503020102020204" pitchFamily="34" charset="0"/>
      <p:regular r:id="rId53"/>
      <p:italic r:id="rId54"/>
    </p:embeddedFont>
    <p:embeddedFont>
      <p:font typeface="Franklin Gothic Medium" panose="020B0603020102020204" pitchFamily="34" charset="0"/>
      <p:regular r:id="rId55"/>
      <p:italic r:id="rId56"/>
    </p:embeddedFont>
    <p:embeddedFont>
      <p:font typeface="Libre Franklin" pitchFamily="2" charset="0"/>
      <p:regular r:id="rId57"/>
      <p:bold r:id="rId58"/>
      <p:italic r:id="rId59"/>
      <p:boldItalic r:id="rId60"/>
    </p:embeddedFont>
    <p:embeddedFont>
      <p:font typeface="Libre Franklin Medium" pitchFamily="2" charset="0"/>
      <p:regular r:id="rId61"/>
      <p:italic r:id="rId62"/>
    </p:embeddedFont>
    <p:embeddedFont>
      <p:font typeface="Source Sans 3"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6624" autoAdjust="0"/>
  </p:normalViewPr>
  <p:slideViewPr>
    <p:cSldViewPr snapToGrid="0">
      <p:cViewPr varScale="1">
        <p:scale>
          <a:sx n="115" d="100"/>
          <a:sy n="115" d="100"/>
        </p:scale>
        <p:origin x="918" y="84"/>
      </p:cViewPr>
      <p:guideLst>
        <p:guide orient="horz"/>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Master" Target="slideMasters/slideMaster2.xml"/><Relationship Id="rId61" Type="http://schemas.openxmlformats.org/officeDocument/2006/relationships/font" Target="fonts/font11.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7.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notesMaster" Target="notesMasters/notesMaster1.xml"/><Relationship Id="rId55"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solidFill>
              <a:schemeClr val="lt1"/>
            </a:solidFill>
          </c:spPr>
          <c:dPt>
            <c:idx val="0"/>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2-C638-534F-86EE-8522D5DA1845}"/>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C638-534F-86EE-8522D5DA1845}"/>
              </c:ext>
            </c:extLst>
          </c:dPt>
          <c:dPt>
            <c:idx val="2"/>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1-C638-534F-86EE-8522D5DA1845}"/>
              </c:ext>
            </c:extLst>
          </c:dPt>
          <c:cat>
            <c:strRef>
              <c:f>Sheet1!$A$2:$A$4</c:f>
              <c:strCache>
                <c:ptCount val="3"/>
                <c:pt idx="0">
                  <c:v>Systems Management</c:v>
                </c:pt>
                <c:pt idx="1">
                  <c:v>DC IT Infrastructure</c:v>
                </c:pt>
                <c:pt idx="2">
                  <c:v>DC Physical Infrastructure</c:v>
                </c:pt>
              </c:strCache>
            </c:strRef>
          </c:cat>
          <c:val>
            <c:numRef>
              <c:f>Sheet1!$B$2:$B$4</c:f>
              <c:numCache>
                <c:formatCode>General</c:formatCode>
                <c:ptCount val="3"/>
                <c:pt idx="0">
                  <c:v>1</c:v>
                </c:pt>
                <c:pt idx="1">
                  <c:v>1</c:v>
                </c:pt>
                <c:pt idx="2">
                  <c:v>1</c:v>
                </c:pt>
              </c:numCache>
            </c:numRef>
          </c:val>
          <c:extLst>
            <c:ext xmlns:c16="http://schemas.microsoft.com/office/drawing/2014/chart" uri="{C3380CC4-5D6E-409C-BE32-E72D297353CC}">
              <c16:uniqueId val="{00000000-C638-534F-86EE-8522D5DA184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a:extLst>
            <a:ext uri="{FF2B5EF4-FFF2-40B4-BE49-F238E27FC236}">
              <a16:creationId xmlns:a16="http://schemas.microsoft.com/office/drawing/2014/main" id="{1C090FC3-9D53-0CD5-EDDB-924E1B91B5A7}"/>
            </a:ext>
          </a:extLst>
        </p:cNvPr>
        <p:cNvGrpSpPr/>
        <p:nvPr/>
      </p:nvGrpSpPr>
      <p:grpSpPr>
        <a:xfrm>
          <a:off x="0" y="0"/>
          <a:ext cx="0" cy="0"/>
          <a:chOff x="0" y="0"/>
          <a:chExt cx="0" cy="0"/>
        </a:xfrm>
      </p:grpSpPr>
      <p:sp>
        <p:nvSpPr>
          <p:cNvPr id="790" name="Google Shape;790;g2e124d822e8_0_34:notes">
            <a:extLst>
              <a:ext uri="{FF2B5EF4-FFF2-40B4-BE49-F238E27FC236}">
                <a16:creationId xmlns:a16="http://schemas.microsoft.com/office/drawing/2014/main" id="{C13ADB1A-562B-9B94-34E1-47326A9EAA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e124d822e8_0_34:notes">
            <a:extLst>
              <a:ext uri="{FF2B5EF4-FFF2-40B4-BE49-F238E27FC236}">
                <a16:creationId xmlns:a16="http://schemas.microsoft.com/office/drawing/2014/main" id="{76444C99-251C-055F-522D-2F95BC145F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580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understand how to enable a move to Broad Chiplet Ecosystem Solutions, we need to take a quick look at the Journey of the Current organizations using </a:t>
            </a:r>
            <a:r>
              <a:rPr lang="en-US" dirty="0" err="1"/>
              <a:t>chiplets</a:t>
            </a:r>
            <a:endParaRPr lang="en-US" dirty="0"/>
          </a:p>
          <a:p>
            <a:endParaRPr lang="en-US" dirty="0"/>
          </a:p>
          <a:p>
            <a:pPr marL="158750" indent="0">
              <a:buNone/>
            </a:pPr>
            <a:r>
              <a:rPr lang="en-US" dirty="0"/>
              <a:t>1) The early Chiplet based SOCs were designed in-house by a single silicon vendor where all components and design decisions were done within a single company. </a:t>
            </a:r>
          </a:p>
          <a:p>
            <a:pPr marL="457200" indent="-298450"/>
            <a:r>
              <a:rPr lang="en-US" dirty="0"/>
              <a:t>While there are interactions needed between different teams designing the </a:t>
            </a:r>
            <a:r>
              <a:rPr lang="en-US" dirty="0" err="1"/>
              <a:t>chiplets</a:t>
            </a:r>
            <a:r>
              <a:rPr lang="en-US" dirty="0"/>
              <a:t>, then the assembly and test teams and final packaging and ship activities, </a:t>
            </a:r>
          </a:p>
          <a:p>
            <a:pPr marL="457200" indent="-298450"/>
            <a:r>
              <a:rPr lang="en-US" dirty="0"/>
              <a:t>These interactions were within one company and they were able to choose ad hoc methods to determine design tradeoffs and had no need for any standardizations</a:t>
            </a:r>
          </a:p>
          <a:p>
            <a:pPr marL="457200" indent="-298450"/>
            <a:endParaRPr lang="en-US" dirty="0"/>
          </a:p>
          <a:p>
            <a:pPr marL="158750" indent="0">
              <a:buNone/>
            </a:pPr>
            <a:r>
              <a:rPr lang="en-US" dirty="0"/>
              <a:t>2) As the market evolved with more complex designs and </a:t>
            </a:r>
            <a:r>
              <a:rPr lang="en-US" dirty="0" err="1"/>
              <a:t>chiplets</a:t>
            </a:r>
            <a:r>
              <a:rPr lang="en-US" dirty="0"/>
              <a:t> being designed and manufactured by a pre-determined set of partners, some open standards were needed but mostly proprietary methods were agreed and shared among the partners under NDA. The market for Chiplets is still controlled by one company, or a select small set of partner companies</a:t>
            </a:r>
          </a:p>
          <a:p>
            <a:endParaRPr lang="en-US" dirty="0"/>
          </a:p>
          <a:p>
            <a:r>
              <a:rPr lang="en-US" dirty="0"/>
              <a:t>What will it take to get to the open ecosystem we desire!?</a:t>
            </a:r>
          </a:p>
        </p:txBody>
      </p:sp>
    </p:spTree>
    <p:extLst>
      <p:ext uri="{BB962C8B-B14F-4D97-AF65-F5344CB8AC3E}">
        <p14:creationId xmlns:p14="http://schemas.microsoft.com/office/powerpoint/2010/main" val="1763197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 our experience, for a new ecosystem to form, it takes a collaborative effort to develop a new set of standards.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For Chiplets, this is also the case, but in addition barriers that keep smaller and innovative companies from participating also need to be overcome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In the longer term, we need the capacity to have drop in, or plug and play ecosystems for Chiplets for different market segments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This will allow a marketplace for Chiplets where designers select the Chiplets they need and use as they see fit</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506" name="Google Shape;50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ECEF9-BE5E-9322-630E-CB5586C8B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293ED1-04BE-03FE-4E89-AD27F6C1021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884B91F-64D0-9B86-0ABB-CABDF934DE01}"/>
              </a:ext>
            </a:extLst>
          </p:cNvPr>
          <p:cNvSpPr>
            <a:spLocks noGrp="1"/>
          </p:cNvSpPr>
          <p:nvPr>
            <p:ph type="body" idx="1"/>
          </p:nvPr>
        </p:nvSpPr>
        <p:spPr/>
        <p:txBody>
          <a:bodyPr/>
          <a:lstStyle/>
          <a:p>
            <a:endParaRPr lang="en-US" dirty="0">
              <a:latin typeface="Franklin Gothic Book" panose="020B0503020102020204" pitchFamily="34" charset="0"/>
            </a:endParaRPr>
          </a:p>
        </p:txBody>
      </p:sp>
      <p:sp>
        <p:nvSpPr>
          <p:cNvPr id="4" name="Header Placeholder 3">
            <a:extLst>
              <a:ext uri="{FF2B5EF4-FFF2-40B4-BE49-F238E27FC236}">
                <a16:creationId xmlns:a16="http://schemas.microsoft.com/office/drawing/2014/main" id="{B51B43B4-E0AF-60F2-BA94-152D83D35799}"/>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Franklin Gothic Book" panose="020B0503020102020204" pitchFamily="34" charset="0"/>
                <a:cs typeface="Arial"/>
                <a:sym typeface="Arial"/>
              </a:rPr>
              <a:t>TITLE SLIDE</a:t>
            </a:r>
          </a:p>
        </p:txBody>
      </p:sp>
      <p:sp>
        <p:nvSpPr>
          <p:cNvPr id="5" name="Slide Number Placeholder 4">
            <a:extLst>
              <a:ext uri="{FF2B5EF4-FFF2-40B4-BE49-F238E27FC236}">
                <a16:creationId xmlns:a16="http://schemas.microsoft.com/office/drawing/2014/main" id="{8DF24B39-4F19-4FB1-146B-65ACCB458831}"/>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6A6905A-4562-0C42-8198-B00E33C8F9B5}" type="slidenum">
              <a:rPr kumimoji="0" lang="en-US" sz="1400" b="0" i="0" u="none" strike="noStrike" kern="0" cap="none" spc="0" normalizeH="0" baseline="0" noProof="0" smtClean="0">
                <a:ln>
                  <a:noFill/>
                </a:ln>
                <a:solidFill>
                  <a:srgbClr val="000000"/>
                </a:solidFill>
                <a:effectLst/>
                <a:uLnTx/>
                <a:uFillTx/>
                <a:latin typeface="Franklin Gothic Book" panose="020B0503020102020204" pitchFamily="34"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US" sz="1400" b="0" i="0" u="none" strike="noStrike" kern="0" cap="none" spc="0" normalizeH="0" baseline="0" noProof="0">
              <a:ln>
                <a:noFill/>
              </a:ln>
              <a:solidFill>
                <a:srgbClr val="000000"/>
              </a:solidFill>
              <a:effectLst/>
              <a:uLnTx/>
              <a:uFillTx/>
              <a:latin typeface="Franklin Gothic Book" panose="020B0503020102020204" pitchFamily="34" charset="0"/>
              <a:cs typeface="Arial"/>
              <a:sym typeface="Arial"/>
            </a:endParaRPr>
          </a:p>
        </p:txBody>
      </p:sp>
    </p:spTree>
    <p:extLst>
      <p:ext uri="{BB962C8B-B14F-4D97-AF65-F5344CB8AC3E}">
        <p14:creationId xmlns:p14="http://schemas.microsoft.com/office/powerpoint/2010/main" val="2972712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D1A7-FE87-C96A-3A32-B3DD275E5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CA9D7-9325-9BAE-A2CF-5A2D663B8E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5C87C0-1415-0E2F-4714-D78CC70F5388}"/>
              </a:ext>
            </a:extLst>
          </p:cNvPr>
          <p:cNvSpPr>
            <a:spLocks noGrp="1"/>
          </p:cNvSpPr>
          <p:nvPr>
            <p:ph type="body" idx="1"/>
          </p:nvPr>
        </p:nvSpPr>
        <p:spPr/>
        <p:txBody>
          <a:bodyPr/>
          <a:lstStyle/>
          <a:p>
            <a:pPr marL="158750" indent="0">
              <a:buNone/>
            </a:pPr>
            <a:endParaRPr lang="en-US" dirty="0">
              <a:latin typeface="Franklin Gothic Book" panose="020B0503020102020204" pitchFamily="34" charset="0"/>
            </a:endParaRPr>
          </a:p>
        </p:txBody>
      </p:sp>
      <p:sp>
        <p:nvSpPr>
          <p:cNvPr id="4" name="Header Placeholder 3">
            <a:extLst>
              <a:ext uri="{FF2B5EF4-FFF2-40B4-BE49-F238E27FC236}">
                <a16:creationId xmlns:a16="http://schemas.microsoft.com/office/drawing/2014/main" id="{5AC3F5F6-E035-A542-0342-5F9FA11C4E36}"/>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Franklin Gothic Book" panose="020B0503020102020204" pitchFamily="34" charset="0"/>
                <a:cs typeface="Arial"/>
                <a:sym typeface="Arial"/>
              </a:rPr>
              <a:t>TITLE SLIDE</a:t>
            </a:r>
          </a:p>
        </p:txBody>
      </p:sp>
      <p:sp>
        <p:nvSpPr>
          <p:cNvPr id="5" name="Slide Number Placeholder 4">
            <a:extLst>
              <a:ext uri="{FF2B5EF4-FFF2-40B4-BE49-F238E27FC236}">
                <a16:creationId xmlns:a16="http://schemas.microsoft.com/office/drawing/2014/main" id="{F20DF07A-9081-F4DA-9994-5B983672E13F}"/>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6A6905A-4562-0C42-8198-B00E33C8F9B5}" type="slidenum">
              <a:rPr kumimoji="0" lang="en-US" sz="1400" b="0" i="0" u="none" strike="noStrike" kern="0" cap="none" spc="0" normalizeH="0" baseline="0" noProof="0" smtClean="0">
                <a:ln>
                  <a:noFill/>
                </a:ln>
                <a:solidFill>
                  <a:srgbClr val="000000"/>
                </a:solidFill>
                <a:effectLst/>
                <a:uLnTx/>
                <a:uFillTx/>
                <a:latin typeface="Franklin Gothic Book" panose="020B0503020102020204" pitchFamily="34"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lang="en-US" sz="1400" b="0" i="0" u="none" strike="noStrike" kern="0" cap="none" spc="0" normalizeH="0" baseline="0" noProof="0">
              <a:ln>
                <a:noFill/>
              </a:ln>
              <a:solidFill>
                <a:srgbClr val="000000"/>
              </a:solidFill>
              <a:effectLst/>
              <a:uLnTx/>
              <a:uFillTx/>
              <a:latin typeface="Franklin Gothic Book" panose="020B0503020102020204" pitchFamily="34" charset="0"/>
              <a:cs typeface="Arial"/>
              <a:sym typeface="Arial"/>
            </a:endParaRPr>
          </a:p>
        </p:txBody>
      </p:sp>
    </p:spTree>
    <p:extLst>
      <p:ext uri="{BB962C8B-B14F-4D97-AF65-F5344CB8AC3E}">
        <p14:creationId xmlns:p14="http://schemas.microsoft.com/office/powerpoint/2010/main" val="2129177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00551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19460-4BE6-FFA9-EC4D-978AA039D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E03A9-1FF4-13CF-38E8-922A52A2E5B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BAC9FB-E0C1-85D4-CB64-8F45BF571D50}"/>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994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CECE3-EF87-3430-661F-E5044A278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3EC49-2D77-E557-5DAB-3F395EE726C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BB2E73C-AC87-38C1-790F-42FD950CC72B}"/>
              </a:ext>
            </a:extLst>
          </p:cNvPr>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2719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At the OCP, we have a large and growing community already represented at the OCP Open Chiplet Economy Marketplace </a:t>
            </a:r>
          </a:p>
        </p:txBody>
      </p:sp>
    </p:spTree>
    <p:extLst>
      <p:ext uri="{BB962C8B-B14F-4D97-AF65-F5344CB8AC3E}">
        <p14:creationId xmlns:p14="http://schemas.microsoft.com/office/powerpoint/2010/main" val="1042868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09d55daa46_0_4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500"/>
              </a:spcBef>
              <a:spcAft>
                <a:spcPts val="0"/>
              </a:spcAft>
              <a:buClr>
                <a:schemeClr val="dk2"/>
              </a:buClr>
              <a:buSzPts val="1400"/>
              <a:buFont typeface="Noto Sans Symbols"/>
              <a:buNone/>
            </a:pPr>
            <a:r>
              <a:rPr lang="en" sz="1200" b="0" i="0" u="none" strike="noStrike" cap="none" dirty="0">
                <a:solidFill>
                  <a:schemeClr val="dk1"/>
                </a:solidFill>
                <a:latin typeface="Franklin Gothic Medium" panose="020B0603020102020204" pitchFamily="34" charset="0"/>
                <a:ea typeface="Libre Franklin"/>
                <a:cs typeface="Libre Franklin"/>
                <a:sym typeface="Libre Franklin"/>
              </a:rPr>
              <a:t>The OCP Open Chiplet Economy Marketplace Opens its Doors at the OCP Web site</a:t>
            </a:r>
            <a:endParaRPr lang="en-US" sz="1200" b="0" i="0" u="none" strike="noStrike" cap="none" dirty="0">
              <a:solidFill>
                <a:schemeClr val="dk1"/>
              </a:solidFill>
              <a:latin typeface="Franklin Gothic Medium" panose="020B0603020102020204" pitchFamily="34" charset="0"/>
              <a:ea typeface="Libre Franklin"/>
              <a:cs typeface="Libre Franklin"/>
              <a:sym typeface="Libre Franklin"/>
            </a:endParaRPr>
          </a:p>
          <a:p>
            <a:pPr marL="673100" marR="0" lvl="1" indent="-215900" algn="l" rtl="0">
              <a:lnSpc>
                <a:spcPct val="100000"/>
              </a:lnSpc>
              <a:spcBef>
                <a:spcPts val="500"/>
              </a:spcBef>
              <a:spcAft>
                <a:spcPts val="0"/>
              </a:spcAft>
              <a:buClr>
                <a:schemeClr val="dk2"/>
              </a:buClr>
              <a:buSzPts val="1400"/>
              <a:buFont typeface="Noto Sans Symbols"/>
              <a:buChar char="•"/>
            </a:pPr>
            <a:endParaRPr lang="en-US" sz="1200" b="0" i="0" u="none" strike="noStrike" cap="none" dirty="0">
              <a:solidFill>
                <a:schemeClr val="dk1"/>
              </a:solidFill>
              <a:latin typeface="Franklin Gothic Medium" panose="020B0603020102020204" pitchFamily="34" charset="0"/>
              <a:ea typeface="Libre Franklin"/>
              <a:cs typeface="Libre Franklin"/>
              <a:sym typeface="Libre Franklin"/>
            </a:endParaRPr>
          </a:p>
          <a:p>
            <a:pPr marL="457200" marR="0" lvl="1" indent="0" algn="l" rtl="0">
              <a:lnSpc>
                <a:spcPct val="100000"/>
              </a:lnSpc>
              <a:spcBef>
                <a:spcPts val="500"/>
              </a:spcBef>
              <a:spcAft>
                <a:spcPts val="0"/>
              </a:spcAft>
              <a:buClr>
                <a:schemeClr val="dk2"/>
              </a:buClr>
              <a:buSzPts val="1400"/>
              <a:buFont typeface="Noto Sans Symbols"/>
              <a:buNone/>
            </a:pPr>
            <a:r>
              <a:rPr lang="en-US" sz="1200" b="0" i="0" u="none" strike="noStrike" cap="none" dirty="0">
                <a:solidFill>
                  <a:schemeClr val="dk1"/>
                </a:solidFill>
                <a:latin typeface="Franklin Gothic Medium" panose="020B0603020102020204" pitchFamily="34" charset="0"/>
                <a:ea typeface="Libre Franklin"/>
                <a:cs typeface="Libre Franklin"/>
                <a:sym typeface="Libre Franklin"/>
              </a:rPr>
              <a:t>Silicon chip  builders can now find all they need to deliver Chiplet-based products</a:t>
            </a:r>
            <a:endParaRPr lang="en-US" sz="1100" dirty="0">
              <a:latin typeface="Franklin Gothic Medium" panose="020B0603020102020204" pitchFamily="34" charset="0"/>
            </a:endParaRPr>
          </a:p>
          <a:p>
            <a:pPr marL="666750" marR="0" lvl="2" indent="0" algn="l" rtl="0">
              <a:lnSpc>
                <a:spcPct val="100000"/>
              </a:lnSpc>
              <a:spcBef>
                <a:spcPts val="500"/>
              </a:spcBef>
              <a:spcAft>
                <a:spcPts val="0"/>
              </a:spcAft>
              <a:buClr>
                <a:schemeClr val="dk2"/>
              </a:buClr>
              <a:buSzPts val="1100"/>
              <a:buFont typeface="Arial"/>
              <a:buNone/>
            </a:pPr>
            <a:r>
              <a:rPr lang="en-US" sz="1200" b="0" i="0" u="none" strike="noStrike" cap="none" dirty="0">
                <a:solidFill>
                  <a:schemeClr val="dk1"/>
                </a:solidFill>
                <a:latin typeface="Franklin Gothic Medium" panose="020B0603020102020204" pitchFamily="34" charset="0"/>
                <a:ea typeface="Libre Franklin"/>
                <a:cs typeface="Libre Franklin"/>
                <a:sym typeface="Libre Franklin"/>
              </a:rPr>
              <a:t>1) Standalone Chiplets, design and manufacturing services, </a:t>
            </a:r>
            <a:endParaRPr lang="en-US" sz="1100" dirty="0">
              <a:latin typeface="Franklin Gothic Medium" panose="020B0603020102020204" pitchFamily="34" charset="0"/>
            </a:endParaRPr>
          </a:p>
          <a:p>
            <a:pPr marL="666750" marR="0" lvl="2" indent="0" algn="l" rtl="0">
              <a:lnSpc>
                <a:spcPct val="100000"/>
              </a:lnSpc>
              <a:spcBef>
                <a:spcPts val="500"/>
              </a:spcBef>
              <a:spcAft>
                <a:spcPts val="0"/>
              </a:spcAft>
              <a:buClr>
                <a:schemeClr val="dk2"/>
              </a:buClr>
              <a:buSzPts val="1100"/>
              <a:buFont typeface="Arial"/>
              <a:buNone/>
            </a:pPr>
            <a:r>
              <a:rPr lang="en-US" sz="1200" b="0" i="0" u="none" strike="noStrike" cap="none" dirty="0">
                <a:solidFill>
                  <a:schemeClr val="dk1"/>
                </a:solidFill>
                <a:latin typeface="Franklin Gothic Medium" panose="020B0603020102020204" pitchFamily="34" charset="0"/>
                <a:ea typeface="Libre Franklin"/>
                <a:cs typeface="Libre Franklin"/>
                <a:sym typeface="Libre Franklin"/>
              </a:rPr>
              <a:t>2) Chiplet-aware EDA tools, and reference material</a:t>
            </a:r>
          </a:p>
          <a:p>
            <a:pPr marL="666750" marR="0" lvl="2" indent="0" algn="l" rtl="0">
              <a:lnSpc>
                <a:spcPct val="100000"/>
              </a:lnSpc>
              <a:spcBef>
                <a:spcPts val="500"/>
              </a:spcBef>
              <a:spcAft>
                <a:spcPts val="0"/>
              </a:spcAft>
              <a:buClr>
                <a:schemeClr val="dk2"/>
              </a:buClr>
              <a:buSzPts val="1100"/>
              <a:buFont typeface="Arial"/>
              <a:buNone/>
            </a:pPr>
            <a:endParaRPr lang="en-US" sz="1100" dirty="0">
              <a:latin typeface="Franklin Gothic Medium" panose="020B0603020102020204" pitchFamily="34" charset="0"/>
            </a:endParaRPr>
          </a:p>
          <a:p>
            <a:pPr marL="457200" marR="0" lvl="1" indent="0" algn="l" rtl="0">
              <a:lnSpc>
                <a:spcPct val="100000"/>
              </a:lnSpc>
              <a:spcBef>
                <a:spcPts val="800"/>
              </a:spcBef>
              <a:spcAft>
                <a:spcPts val="0"/>
              </a:spcAft>
              <a:buClr>
                <a:schemeClr val="dk2"/>
              </a:buClr>
              <a:buSzPts val="1400"/>
              <a:buFont typeface="Noto Sans Symbols"/>
              <a:buNone/>
            </a:pPr>
            <a:r>
              <a:rPr lang="en-US" sz="1200" b="0" i="0" u="none" strike="noStrike" cap="none" dirty="0">
                <a:solidFill>
                  <a:schemeClr val="dk1"/>
                </a:solidFill>
                <a:latin typeface="Franklin Gothic Medium" panose="020B0603020102020204" pitchFamily="34" charset="0"/>
                <a:ea typeface="Libre Franklin"/>
                <a:cs typeface="Libre Franklin"/>
                <a:sym typeface="Libre Franklin"/>
              </a:rPr>
              <a:t>Provides open environment where designers drop third-party sourced Chiplets into their designs</a:t>
            </a:r>
            <a:endParaRPr lang="en-US" sz="1100" dirty="0">
              <a:latin typeface="Franklin Gothic Medium" panose="020B0603020102020204" pitchFamily="34" charset="0"/>
            </a:endParaRPr>
          </a:p>
          <a:p>
            <a:pPr marL="203200" marR="0" lvl="0" indent="-203200" algn="l" rtl="0">
              <a:lnSpc>
                <a:spcPct val="100000"/>
              </a:lnSpc>
              <a:spcBef>
                <a:spcPts val="1200"/>
              </a:spcBef>
              <a:spcAft>
                <a:spcPts val="0"/>
              </a:spcAft>
              <a:buClr>
                <a:schemeClr val="dk2"/>
              </a:buClr>
              <a:buSzPts val="1600"/>
              <a:buFont typeface="Arial"/>
              <a:buChar char="•"/>
            </a:pPr>
            <a:endParaRPr lang="en-US" sz="1500" b="0" i="0" u="none" strike="noStrike" cap="none" dirty="0">
              <a:solidFill>
                <a:schemeClr val="dk1"/>
              </a:solidFill>
              <a:latin typeface="Franklin Gothic Medium" panose="020B0603020102020204" pitchFamily="34" charset="0"/>
              <a:ea typeface="Libre Franklin"/>
              <a:cs typeface="Libre Franklin"/>
              <a:sym typeface="Libre Franklin"/>
            </a:endParaRPr>
          </a:p>
          <a:p>
            <a:pPr marL="203200" marR="0" lvl="0" indent="-203200" algn="l" rtl="0">
              <a:lnSpc>
                <a:spcPct val="100000"/>
              </a:lnSpc>
              <a:spcBef>
                <a:spcPts val="1200"/>
              </a:spcBef>
              <a:spcAft>
                <a:spcPts val="0"/>
              </a:spcAft>
              <a:buClr>
                <a:schemeClr val="dk2"/>
              </a:buClr>
              <a:buSzPts val="1600"/>
              <a:buFont typeface="Arial"/>
              <a:buChar char="•"/>
            </a:pPr>
            <a:r>
              <a:rPr lang="en-US" sz="1500" b="0" i="0" u="none" strike="noStrike" cap="none" dirty="0">
                <a:solidFill>
                  <a:schemeClr val="dk1"/>
                </a:solidFill>
                <a:latin typeface="Franklin Gothic Medium" panose="020B0603020102020204" pitchFamily="34" charset="0"/>
                <a:ea typeface="Libre Franklin"/>
                <a:cs typeface="Libre Franklin"/>
                <a:sym typeface="Libre Franklin"/>
              </a:rPr>
              <a:t>Delivering on the Promise of An Open Chiplet Economy for all</a:t>
            </a:r>
          </a:p>
          <a:p>
            <a:pPr marL="203200" marR="0" lvl="0" indent="-203200" algn="l" rtl="0">
              <a:lnSpc>
                <a:spcPct val="100000"/>
              </a:lnSpc>
              <a:spcBef>
                <a:spcPts val="1200"/>
              </a:spcBef>
              <a:spcAft>
                <a:spcPts val="0"/>
              </a:spcAft>
              <a:buClr>
                <a:schemeClr val="dk2"/>
              </a:buClr>
              <a:buSzPts val="1600"/>
              <a:buFont typeface="Arial"/>
              <a:buChar char="•"/>
            </a:pPr>
            <a:endParaRPr lang="en-US" sz="1100" dirty="0">
              <a:latin typeface="Franklin Gothic Medium" panose="020B0603020102020204" pitchFamily="34" charset="0"/>
            </a:endParaRPr>
          </a:p>
          <a:p>
            <a:pPr marL="673100" marR="0" lvl="1" indent="-203200" algn="l" rtl="0">
              <a:lnSpc>
                <a:spcPct val="110000"/>
              </a:lnSpc>
              <a:spcBef>
                <a:spcPts val="500"/>
              </a:spcBef>
              <a:spcAft>
                <a:spcPts val="0"/>
              </a:spcAft>
              <a:buClr>
                <a:schemeClr val="dk2"/>
              </a:buClr>
              <a:buSzPts val="1400"/>
              <a:buFont typeface="Noto Sans Symbols"/>
              <a:buChar char="•"/>
            </a:pPr>
            <a:r>
              <a:rPr lang="en-US" sz="1200" b="0" i="0" u="none" strike="noStrike" cap="none" dirty="0">
                <a:solidFill>
                  <a:schemeClr val="dk1"/>
                </a:solidFill>
                <a:latin typeface="Franklin Gothic Medium" panose="020B0603020102020204" pitchFamily="34" charset="0"/>
                <a:ea typeface="Libre Franklin"/>
                <a:cs typeface="Libre Franklin"/>
                <a:sym typeface="Libre Franklin"/>
              </a:rPr>
              <a:t>OCP Community standardizations, tools, best practices for new technical and business workflows will be pivotal in advancing the widespread use of Chiplets </a:t>
            </a:r>
          </a:p>
          <a:p>
            <a:pPr marL="673100" marR="0" lvl="1" indent="-203200" algn="l" rtl="0">
              <a:lnSpc>
                <a:spcPct val="110000"/>
              </a:lnSpc>
              <a:spcBef>
                <a:spcPts val="500"/>
              </a:spcBef>
              <a:spcAft>
                <a:spcPts val="0"/>
              </a:spcAft>
              <a:buClr>
                <a:schemeClr val="dk2"/>
              </a:buClr>
              <a:buSzPts val="1400"/>
              <a:buFont typeface="Noto Sans Symbols"/>
              <a:buChar char="•"/>
            </a:pPr>
            <a:endParaRPr lang="en-US" sz="1100" dirty="0">
              <a:latin typeface="Franklin Gothic Medium" panose="020B0603020102020204" pitchFamily="34" charset="0"/>
            </a:endParaRPr>
          </a:p>
          <a:p>
            <a:pPr marL="673100" marR="0" lvl="1" indent="-203200" algn="l" rtl="0">
              <a:lnSpc>
                <a:spcPct val="110000"/>
              </a:lnSpc>
              <a:spcBef>
                <a:spcPts val="500"/>
              </a:spcBef>
              <a:spcAft>
                <a:spcPts val="0"/>
              </a:spcAft>
              <a:buClr>
                <a:schemeClr val="dk2"/>
              </a:buClr>
              <a:buSzPts val="1400"/>
              <a:buFont typeface="Noto Sans Symbols"/>
              <a:buChar char="•"/>
            </a:pPr>
            <a:r>
              <a:rPr lang="en-US" sz="1200" b="0" i="0" u="none" strike="noStrike" cap="none" dirty="0">
                <a:solidFill>
                  <a:schemeClr val="dk1"/>
                </a:solidFill>
                <a:latin typeface="Franklin Gothic Medium" panose="020B0603020102020204" pitchFamily="34" charset="0"/>
                <a:ea typeface="Libre Franklin"/>
                <a:cs typeface="Libre Franklin"/>
                <a:sym typeface="Libre Franklin"/>
              </a:rPr>
              <a:t>OCP believes the time is right for the launching of a ‘drop-in’ Chiplet marketplace as the first wave of standardization is complete. </a:t>
            </a:r>
          </a:p>
          <a:p>
            <a:pPr marL="673100" marR="0" lvl="1" indent="-203200" algn="l" rtl="0">
              <a:lnSpc>
                <a:spcPct val="110000"/>
              </a:lnSpc>
              <a:spcBef>
                <a:spcPts val="500"/>
              </a:spcBef>
              <a:spcAft>
                <a:spcPts val="0"/>
              </a:spcAft>
              <a:buClr>
                <a:schemeClr val="dk2"/>
              </a:buClr>
              <a:buSzPts val="1400"/>
              <a:buFont typeface="Noto Sans Symbols"/>
              <a:buChar char="•"/>
            </a:pPr>
            <a:endParaRPr lang="en-US" sz="1100" dirty="0">
              <a:latin typeface="Franklin Gothic Medium" panose="020B0603020102020204" pitchFamily="34" charset="0"/>
            </a:endParaRPr>
          </a:p>
          <a:p>
            <a:pPr marL="673100" marR="0" lvl="1" indent="-203200" algn="l" rtl="0">
              <a:lnSpc>
                <a:spcPct val="110000"/>
              </a:lnSpc>
              <a:spcBef>
                <a:spcPts val="500"/>
              </a:spcBef>
              <a:spcAft>
                <a:spcPts val="0"/>
              </a:spcAft>
              <a:buClr>
                <a:schemeClr val="dk2"/>
              </a:buClr>
              <a:buSzPts val="1400"/>
              <a:buFont typeface="Noto Sans Symbols"/>
              <a:buChar char="•"/>
            </a:pPr>
            <a:r>
              <a:rPr lang="en-US" sz="1200" b="0" i="0" u="none" strike="noStrike" cap="none" dirty="0">
                <a:solidFill>
                  <a:schemeClr val="dk1"/>
                </a:solidFill>
                <a:latin typeface="Franklin Gothic Medium" panose="020B0603020102020204" pitchFamily="34" charset="0"/>
                <a:ea typeface="Libre Franklin"/>
                <a:cs typeface="Libre Franklin"/>
                <a:sym typeface="Libre Franklin"/>
              </a:rPr>
              <a:t>Since its inception, the OCP Open Chiplet Economy Project (formerly ODSA) has led in advancing the use of Chiplets</a:t>
            </a:r>
          </a:p>
          <a:p>
            <a:pPr marL="673100" marR="0" lvl="1" indent="-203200" algn="l" rtl="0">
              <a:lnSpc>
                <a:spcPct val="110000"/>
              </a:lnSpc>
              <a:spcBef>
                <a:spcPts val="500"/>
              </a:spcBef>
              <a:spcAft>
                <a:spcPts val="0"/>
              </a:spcAft>
              <a:buClr>
                <a:schemeClr val="dk2"/>
              </a:buClr>
              <a:buSzPts val="1400"/>
              <a:buFont typeface="Noto Sans Symbols"/>
              <a:buChar char="•"/>
            </a:pPr>
            <a:endParaRPr lang="en-US" sz="1100" dirty="0">
              <a:latin typeface="Franklin Gothic Medium" panose="020B0603020102020204" pitchFamily="34" charset="0"/>
            </a:endParaRPr>
          </a:p>
          <a:p>
            <a:pPr marL="673100" marR="0" lvl="1" indent="-203200" algn="l" rtl="0">
              <a:lnSpc>
                <a:spcPct val="110000"/>
              </a:lnSpc>
              <a:spcBef>
                <a:spcPts val="500"/>
              </a:spcBef>
              <a:spcAft>
                <a:spcPts val="500"/>
              </a:spcAft>
              <a:buClr>
                <a:schemeClr val="dk2"/>
              </a:buClr>
              <a:buSzPts val="1400"/>
              <a:buFont typeface="Noto Sans Symbols"/>
              <a:buChar char="•"/>
            </a:pPr>
            <a:r>
              <a:rPr lang="en-US" sz="1200" b="0" i="0" u="none" strike="noStrike" cap="none" dirty="0">
                <a:solidFill>
                  <a:schemeClr val="dk1"/>
                </a:solidFill>
                <a:latin typeface="Franklin Gothic Medium" panose="020B0603020102020204" pitchFamily="34" charset="0"/>
                <a:ea typeface="Libre Franklin"/>
                <a:cs typeface="Libre Franklin"/>
                <a:sym typeface="Libre Franklin"/>
              </a:rPr>
              <a:t>Bringing together a diverse community of contributors: semiconductor manufacturers, system integrators, and technology providers, </a:t>
            </a:r>
            <a:endParaRPr lang="en-US" sz="1100" dirty="0">
              <a:latin typeface="Franklin Gothic Medium" panose="020B0603020102020204" pitchFamily="34" charset="0"/>
            </a:endParaRPr>
          </a:p>
          <a:p>
            <a:pPr marL="0" lvl="0" indent="0" algn="l" rtl="0">
              <a:lnSpc>
                <a:spcPct val="100000"/>
              </a:lnSpc>
              <a:spcBef>
                <a:spcPts val="0"/>
              </a:spcBef>
              <a:spcAft>
                <a:spcPts val="0"/>
              </a:spcAft>
              <a:buClr>
                <a:schemeClr val="dk1"/>
              </a:buClr>
              <a:buSzPts val="1400"/>
              <a:buFont typeface="Libre Franklin"/>
              <a:buNone/>
            </a:pPr>
            <a:endParaRPr dirty="0"/>
          </a:p>
        </p:txBody>
      </p:sp>
      <p:sp>
        <p:nvSpPr>
          <p:cNvPr id="575" name="Google Shape;575;g309d55daa46_0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Franklin Gothic Book" panose="020B0503020102020204" pitchFamily="34" charset="0"/>
              </a:rPr>
              <a:t>2024 OCP Global Summit: October 15 – 17 – San Jose, CA</a:t>
            </a:r>
          </a:p>
          <a:p>
            <a:r>
              <a:rPr lang="en-US" dirty="0">
                <a:latin typeface="Franklin Gothic Book" panose="020B0503020102020204" pitchFamily="34" charset="0"/>
              </a:rPr>
              <a:t>2025 OCP EMEA Summit: April 29 – 30 – Dublin, Ireland</a:t>
            </a:r>
          </a:p>
          <a:p>
            <a:r>
              <a:rPr lang="en-US" dirty="0">
                <a:latin typeface="Franklin Gothic Book" panose="020B0503020102020204" pitchFamily="34" charset="0"/>
              </a:rPr>
              <a:t>2025 OCP China Day: Beijing, PRC</a:t>
            </a:r>
          </a:p>
          <a:p>
            <a:r>
              <a:rPr lang="en-US" dirty="0">
                <a:latin typeface="Franklin Gothic Book" panose="020B0503020102020204" pitchFamily="34" charset="0"/>
              </a:rPr>
              <a:t>2025 OCP APAC Summit: TBD</a:t>
            </a:r>
          </a:p>
          <a:p>
            <a:r>
              <a:rPr lang="en-US" dirty="0">
                <a:latin typeface="Franklin Gothic Book" panose="020B0503020102020204" pitchFamily="34" charset="0"/>
              </a:rPr>
              <a:t>Maybe Taiwan</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370831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Franklin Gothic Book" panose="020B0503020102020204" pitchFamily="34" charset="0"/>
              </a:rPr>
              <a:t>Open Compute Project has a mission that has evolved since its inception 12 years ago, </a:t>
            </a:r>
          </a:p>
          <a:p>
            <a:r>
              <a:rPr lang="en-US" dirty="0">
                <a:latin typeface="Franklin Gothic Book" panose="020B0503020102020204" pitchFamily="34" charset="0"/>
              </a:rPr>
              <a:t>but has remained constant over the last three years: </a:t>
            </a:r>
          </a:p>
          <a:p>
            <a:r>
              <a:rPr lang="en-US" dirty="0">
                <a:latin typeface="Franklin Gothic Book" panose="020B0503020102020204" pitchFamily="34" charset="0"/>
              </a:rPr>
              <a:t>To meet the market’s requirements and shape the future</a:t>
            </a:r>
          </a:p>
          <a:p>
            <a:endParaRPr lang="en-US" dirty="0">
              <a:latin typeface="Franklin Gothic Book" panose="020B0503020102020204" pitchFamily="34" charset="0"/>
            </a:endParaRPr>
          </a:p>
          <a:p>
            <a:r>
              <a:rPr lang="en-US" dirty="0">
                <a:latin typeface="Franklin Gothic Book" panose="020B0503020102020204" pitchFamily="34" charset="0"/>
              </a:rPr>
              <a:t>To achieve this mission, </a:t>
            </a:r>
          </a:p>
          <a:p>
            <a:r>
              <a:rPr lang="en-US" dirty="0">
                <a:latin typeface="Franklin Gothic Book" panose="020B0503020102020204" pitchFamily="34" charset="0"/>
              </a:rPr>
              <a:t>the OCP Foundation fosters a collaborative community </a:t>
            </a:r>
          </a:p>
          <a:p>
            <a:r>
              <a:rPr lang="en-US" dirty="0">
                <a:latin typeface="Franklin Gothic Book" panose="020B0503020102020204" pitchFamily="34" charset="0"/>
              </a:rPr>
              <a:t>that comes together to solve shared problems </a:t>
            </a:r>
          </a:p>
          <a:p>
            <a:r>
              <a:rPr lang="en-US" dirty="0">
                <a:latin typeface="Franklin Gothic Book" panose="020B0503020102020204" pitchFamily="34" charset="0"/>
              </a:rPr>
              <a:t>to the benefit of the entire community.</a:t>
            </a:r>
          </a:p>
          <a:p>
            <a:endParaRPr lang="en-US" dirty="0">
              <a:latin typeface="Franklin Gothic Book" panose="020B0503020102020204" pitchFamily="34" charset="0"/>
            </a:endParaRPr>
          </a:p>
          <a:p>
            <a:r>
              <a:rPr lang="en-US" dirty="0">
                <a:latin typeface="Franklin Gothic Book" panose="020B0503020102020204" pitchFamily="34" charset="0"/>
              </a:rPr>
              <a:t>At the center of the community </a:t>
            </a:r>
          </a:p>
          <a:p>
            <a:r>
              <a:rPr lang="en-US" dirty="0">
                <a:latin typeface="Franklin Gothic Book" panose="020B0503020102020204" pitchFamily="34" charset="0"/>
              </a:rPr>
              <a:t>are the hyperscale data center operators</a:t>
            </a:r>
          </a:p>
          <a:p>
            <a:r>
              <a:rPr lang="en-US" dirty="0">
                <a:latin typeface="Franklin Gothic Book" panose="020B0503020102020204" pitchFamily="34" charset="0"/>
              </a:rPr>
              <a:t>Who often encounter the difficult at scale problems </a:t>
            </a:r>
          </a:p>
          <a:p>
            <a:r>
              <a:rPr lang="en-US" dirty="0">
                <a:latin typeface="Franklin Gothic Book" panose="020B0503020102020204" pitchFamily="34" charset="0"/>
              </a:rPr>
              <a:t>needing innovations before others in the community</a:t>
            </a:r>
          </a:p>
          <a:p>
            <a:r>
              <a:rPr lang="en-US" dirty="0">
                <a:latin typeface="Franklin Gothic Book" panose="020B0503020102020204" pitchFamily="34" charset="0"/>
              </a:rPr>
              <a:t>They are joined by other organizations </a:t>
            </a:r>
          </a:p>
          <a:p>
            <a:r>
              <a:rPr lang="en-US" dirty="0">
                <a:latin typeface="Franklin Gothic Book" panose="020B0503020102020204" pitchFamily="34" charset="0"/>
              </a:rPr>
              <a:t>from many corners of the data center industry including</a:t>
            </a:r>
          </a:p>
          <a:p>
            <a:r>
              <a:rPr lang="en-US" dirty="0">
                <a:latin typeface="Franklin Gothic Book" panose="020B0503020102020204" pitchFamily="34" charset="0"/>
              </a:rPr>
              <a:t> IT vendors, DCF Vendors, Facilities providers, Telecom Providers</a:t>
            </a:r>
          </a:p>
          <a:p>
            <a:endParaRPr lang="en-US" dirty="0">
              <a:latin typeface="Franklin Gothic Book" panose="020B0503020102020204" pitchFamily="34" charset="0"/>
            </a:endParaRPr>
          </a:p>
          <a:p>
            <a:r>
              <a:rPr lang="en-US" dirty="0">
                <a:latin typeface="Franklin Gothic Book" panose="020B0503020102020204" pitchFamily="34" charset="0"/>
              </a:rPr>
              <a:t>Work done by the Community results in </a:t>
            </a:r>
          </a:p>
          <a:p>
            <a:r>
              <a:rPr lang="en-US" dirty="0">
                <a:latin typeface="Franklin Gothic Book" panose="020B0503020102020204" pitchFamily="34" charset="0"/>
              </a:rPr>
              <a:t>open hardware specifications, blueprints</a:t>
            </a:r>
          </a:p>
          <a:p>
            <a:r>
              <a:rPr lang="en-US" dirty="0">
                <a:latin typeface="Franklin Gothic Book" panose="020B0503020102020204" pitchFamily="34" charset="0"/>
              </a:rPr>
              <a:t>best practice documents, and  white papers</a:t>
            </a:r>
          </a:p>
          <a:p>
            <a:endParaRPr lang="en-US" dirty="0">
              <a:latin typeface="Franklin Gothic Book" panose="020B0503020102020204" pitchFamily="34" charset="0"/>
            </a:endParaRPr>
          </a:p>
          <a:p>
            <a:r>
              <a:rPr lang="en-US" dirty="0">
                <a:latin typeface="Franklin Gothic Book" panose="020B0503020102020204" pitchFamily="34" charset="0"/>
              </a:rPr>
              <a:t>Then leveraged by OCP Vendor Members</a:t>
            </a:r>
          </a:p>
          <a:p>
            <a:r>
              <a:rPr lang="en-US" dirty="0">
                <a:latin typeface="Franklin Gothic Book" panose="020B0503020102020204" pitchFamily="34" charset="0"/>
              </a:rPr>
              <a:t>Delivering products and solutions</a:t>
            </a:r>
          </a:p>
          <a:p>
            <a:r>
              <a:rPr lang="en-US" dirty="0">
                <a:latin typeface="Franklin Gothic Book" panose="020B0503020102020204" pitchFamily="34" charset="0"/>
              </a:rPr>
              <a:t>Showcased at the OCP Market Place</a:t>
            </a:r>
          </a:p>
          <a:p>
            <a:endParaRPr lang="en-US" dirty="0">
              <a:latin typeface="Franklin Gothic Book" panose="020B0503020102020204" pitchFamily="34" charset="0"/>
            </a:endParaRPr>
          </a:p>
          <a:p>
            <a:r>
              <a:rPr lang="en-US" dirty="0">
                <a:latin typeface="Franklin Gothic Book" panose="020B0503020102020204" pitchFamily="34" charset="0"/>
              </a:rPr>
              <a:t>The Community ensures that all outputs follow the 5 OCP </a:t>
            </a:r>
            <a:r>
              <a:rPr lang="en-US" dirty="0" err="1">
                <a:latin typeface="Franklin Gothic Book" panose="020B0503020102020204" pitchFamily="34" charset="0"/>
              </a:rPr>
              <a:t>Tenents</a:t>
            </a:r>
            <a:endParaRPr lang="en-US" dirty="0">
              <a:latin typeface="Franklin Gothic Book" panose="020B0503020102020204" pitchFamily="34" charset="0"/>
            </a:endParaRPr>
          </a:p>
          <a:p>
            <a:r>
              <a:rPr lang="en-US" dirty="0">
                <a:latin typeface="Franklin Gothic Book" panose="020B0503020102020204" pitchFamily="34" charset="0"/>
              </a:rPr>
              <a:t>Open, Sustainable,  are Efficient and Impactful, and apply at scale</a:t>
            </a:r>
          </a:p>
          <a:p>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a:p>
            <a:endParaRPr lang="en-US" dirty="0">
              <a:latin typeface="Franklin Gothic Book" panose="020B0503020102020204"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Franklin Gothic Book" panose="020B0503020102020204" pitchFamily="34" charset="0"/>
                <a:cs typeface="Arial"/>
                <a:sym typeface="Arial"/>
              </a:rPr>
              <a:t>TITLE SLIDE</a:t>
            </a:r>
          </a:p>
        </p:txBody>
      </p:sp>
      <p:sp>
        <p:nvSpPr>
          <p:cNvPr id="5" name="Slide Number Placeholder 4"/>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16A6905A-4562-0C42-8198-B00E33C8F9B5}" type="slidenum">
              <a:rPr kumimoji="0" lang="en-US" sz="1400" b="0" i="0" u="none" strike="noStrike" kern="0" cap="none" spc="0" normalizeH="0" baseline="0" noProof="0" smtClean="0">
                <a:ln>
                  <a:noFill/>
                </a:ln>
                <a:solidFill>
                  <a:srgbClr val="000000"/>
                </a:solidFill>
                <a:effectLst/>
                <a:uLnTx/>
                <a:uFillTx/>
                <a:latin typeface="Franklin Gothic Book" panose="020B0503020102020204" pitchFamily="34" charset="0"/>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400" b="0" i="0" u="none" strike="noStrike" kern="0" cap="none" spc="0" normalizeH="0" baseline="0" noProof="0">
              <a:ln>
                <a:noFill/>
              </a:ln>
              <a:solidFill>
                <a:srgbClr val="000000"/>
              </a:solidFill>
              <a:effectLst/>
              <a:uLnTx/>
              <a:uFillTx/>
              <a:latin typeface="Franklin Gothic Book" panose="020B0503020102020204" pitchFamily="34" charset="0"/>
              <a:cs typeface="Arial"/>
              <a:sym typeface="Arial"/>
            </a:endParaRPr>
          </a:p>
        </p:txBody>
      </p:sp>
    </p:spTree>
    <p:extLst>
      <p:ext uri="{BB962C8B-B14F-4D97-AF65-F5344CB8AC3E}">
        <p14:creationId xmlns:p14="http://schemas.microsoft.com/office/powerpoint/2010/main" val="1395692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8052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2e124d822e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2e124d822e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Franklin Gothic Book" panose="020B0503020102020204" pitchFamily="34" charset="0"/>
              </a:rPr>
              <a:t>Scope of the OCP ranges from large centralized data centers to edge DC-like (server-based) sites</a:t>
            </a:r>
          </a:p>
          <a:p>
            <a:r>
              <a:rPr lang="en-US" dirty="0">
                <a:latin typeface="Franklin Gothic Book" panose="020B0503020102020204" pitchFamily="34" charset="0"/>
              </a:rPr>
              <a:t>Scope of technology spans the spectrum of silicon to systems to physical site facilities</a:t>
            </a:r>
          </a:p>
        </p:txBody>
      </p:sp>
    </p:spTree>
    <p:extLst>
      <p:ext uri="{BB962C8B-B14F-4D97-AF65-F5344CB8AC3E}">
        <p14:creationId xmlns:p14="http://schemas.microsoft.com/office/powerpoint/2010/main" val="803719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00" dirty="0">
              <a:solidFill>
                <a:schemeClr val="dk1"/>
              </a:solidFill>
              <a:latin typeface="Franklin Gothic Book" panose="020B0503020102020204" pitchFamily="34" charset="0"/>
            </a:endParaRPr>
          </a:p>
          <a:p>
            <a:pPr marL="0" lvl="0" indent="0" algn="l" rtl="0">
              <a:lnSpc>
                <a:spcPct val="100000"/>
              </a:lnSpc>
              <a:spcBef>
                <a:spcPts val="0"/>
              </a:spcBef>
              <a:spcAft>
                <a:spcPts val="0"/>
              </a:spcAft>
              <a:buSzPts val="1100"/>
              <a:buNone/>
            </a:pPr>
            <a:endParaRPr sz="1000" dirty="0">
              <a:solidFill>
                <a:schemeClr val="dk1"/>
              </a:solidFill>
              <a:latin typeface="Franklin Gothic Book" panose="020B0503020102020204" pitchFamily="34" charset="0"/>
            </a:endParaRPr>
          </a:p>
        </p:txBody>
      </p:sp>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8AE47-C5E6-385A-1355-FB39FF997D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6D4CF-6BB9-4D1A-ED79-686F0C2ABD0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C364E14-2445-911C-7DBE-55EEDC0856C4}"/>
              </a:ext>
            </a:extLst>
          </p:cNvPr>
          <p:cNvSpPr>
            <a:spLocks noGrp="1"/>
          </p:cNvSpPr>
          <p:nvPr>
            <p:ph type="body" idx="1"/>
          </p:nvPr>
        </p:nvSpPr>
        <p:spPr/>
        <p:txBody>
          <a:bodyPr/>
          <a:lstStyle/>
          <a:p>
            <a:endParaRPr lang="en-US" dirty="0">
              <a:latin typeface="Franklin Gothic Book" panose="020B0503020102020204" pitchFamily="34" charset="0"/>
            </a:endParaRPr>
          </a:p>
        </p:txBody>
      </p:sp>
      <p:sp>
        <p:nvSpPr>
          <p:cNvPr id="4" name="Header Placeholder 3">
            <a:extLst>
              <a:ext uri="{FF2B5EF4-FFF2-40B4-BE49-F238E27FC236}">
                <a16:creationId xmlns:a16="http://schemas.microsoft.com/office/drawing/2014/main" id="{06A4C9D3-2957-441D-1256-BED7AD238302}"/>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sym typeface="Arial"/>
              </a:rPr>
              <a:t>TITLE SLIDE</a:t>
            </a:r>
          </a:p>
        </p:txBody>
      </p:sp>
      <p:sp>
        <p:nvSpPr>
          <p:cNvPr id="5" name="Slide Number Placeholder 4">
            <a:extLst>
              <a:ext uri="{FF2B5EF4-FFF2-40B4-BE49-F238E27FC236}">
                <a16:creationId xmlns:a16="http://schemas.microsoft.com/office/drawing/2014/main" id="{2E7DD39C-C316-7677-EFC9-03B6323349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6905A-4562-0C42-8198-B00E33C8F9B5}" type="slidenum">
              <a:rPr kumimoji="0" lang="en-US" sz="1200" b="0" i="0" u="none" strike="noStrike" kern="1200" cap="none" spc="0" normalizeH="0" baseline="0" noProof="0" smtClean="0">
                <a:ln>
                  <a:noFill/>
                </a:ln>
                <a:solidFill>
                  <a:prstClr val="black"/>
                </a:solidFill>
                <a:effectLst/>
                <a:uLnTx/>
                <a:uFillTx/>
                <a:latin typeface="Franklin Gothic Book" panose="020B0503020102020204" pitchFamily="34" charset="0"/>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Arial"/>
              <a:sym typeface="Arial"/>
            </a:endParaRPr>
          </a:p>
        </p:txBody>
      </p:sp>
    </p:spTree>
    <p:extLst>
      <p:ext uri="{BB962C8B-B14F-4D97-AF65-F5344CB8AC3E}">
        <p14:creationId xmlns:p14="http://schemas.microsoft.com/office/powerpoint/2010/main" val="3906555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5CF29EAB-718E-3AFA-C5AF-FF0CEF6BE06D}"/>
            </a:ext>
          </a:extLst>
        </p:cNvPr>
        <p:cNvGrpSpPr/>
        <p:nvPr/>
      </p:nvGrpSpPr>
      <p:grpSpPr>
        <a:xfrm>
          <a:off x="0" y="0"/>
          <a:ext cx="0" cy="0"/>
          <a:chOff x="0" y="0"/>
          <a:chExt cx="0" cy="0"/>
        </a:xfrm>
      </p:grpSpPr>
      <p:sp>
        <p:nvSpPr>
          <p:cNvPr id="452" name="Google Shape;452;g27236757712_4_1099:notes">
            <a:extLst>
              <a:ext uri="{FF2B5EF4-FFF2-40B4-BE49-F238E27FC236}">
                <a16:creationId xmlns:a16="http://schemas.microsoft.com/office/drawing/2014/main" id="{9D6C7B80-FB78-B28C-EAC0-7E0325E3AC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g27236757712_4_1099:notes">
            <a:extLst>
              <a:ext uri="{FF2B5EF4-FFF2-40B4-BE49-F238E27FC236}">
                <a16:creationId xmlns:a16="http://schemas.microsoft.com/office/drawing/2014/main" id="{B7D721CE-1A2B-9E79-3BB0-B2F0EAA7885D}"/>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225" tIns="45575" rIns="91225" bIns="45575" anchor="t" anchorCtr="0">
            <a:noAutofit/>
          </a:bodyPr>
          <a:lstStyle/>
          <a:p>
            <a:pPr marL="0" lvl="0" indent="0" algn="l" rtl="0">
              <a:spcBef>
                <a:spcPts val="0"/>
              </a:spcBef>
              <a:spcAft>
                <a:spcPts val="0"/>
              </a:spcAft>
              <a:buSzPts val="1100"/>
              <a:buNone/>
            </a:pPr>
            <a:r>
              <a:rPr lang="en" sz="1600" dirty="0">
                <a:solidFill>
                  <a:schemeClr val="dk1"/>
                </a:solidFill>
              </a:rPr>
              <a:t>The OCP Community has been looking at Chiplets for the last 5 years  to address key industry challenges and have some information to share with you. </a:t>
            </a:r>
            <a:endParaRPr sz="1600" dirty="0"/>
          </a:p>
        </p:txBody>
      </p:sp>
    </p:spTree>
    <p:extLst>
      <p:ext uri="{BB962C8B-B14F-4D97-AF65-F5344CB8AC3E}">
        <p14:creationId xmlns:p14="http://schemas.microsoft.com/office/powerpoint/2010/main" val="109924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are many potential advantages to using Chiplets</a:t>
            </a:r>
          </a:p>
          <a:p>
            <a:pPr marL="158750" indent="0">
              <a:buNone/>
            </a:pPr>
            <a:endParaRPr lang="en-US" dirty="0"/>
          </a:p>
          <a:p>
            <a:pPr marL="387350" indent="-228600">
              <a:buAutoNum type="arabicParenR"/>
            </a:pPr>
            <a:r>
              <a:rPr lang="en-US" dirty="0"/>
              <a:t>Chiplets can help to overcome the yield challenges with newer process nodes as transistor density continues to go up by having a smaller die size to reduce complexity</a:t>
            </a:r>
          </a:p>
          <a:p>
            <a:pPr marL="387350" indent="-228600">
              <a:buAutoNum type="arabicParenR"/>
            </a:pPr>
            <a:endParaRPr lang="en-US" dirty="0"/>
          </a:p>
          <a:p>
            <a:pPr marL="387350" indent="-228600">
              <a:buAutoNum type="arabicParenR"/>
            </a:pPr>
            <a:r>
              <a:rPr lang="en-US" dirty="0"/>
              <a:t>Once a Chiplet is designed and tested on a particular processes node, it can remain on that technology for several product generations, allowing re-use and reducing risk and re-design effort</a:t>
            </a:r>
          </a:p>
          <a:p>
            <a:pPr marL="387350" indent="-228600">
              <a:buAutoNum type="arabicParenR"/>
            </a:pPr>
            <a:endParaRPr lang="en-US" dirty="0"/>
          </a:p>
          <a:p>
            <a:pPr marL="387350" indent="-228600">
              <a:buAutoNum type="arabicParenR"/>
            </a:pPr>
            <a:r>
              <a:rPr lang="en-US" dirty="0"/>
              <a:t>Re-use can also have the benefit of </a:t>
            </a:r>
            <a:r>
              <a:rPr lang="en-US" dirty="0" err="1"/>
              <a:t>redicing</a:t>
            </a:r>
            <a:r>
              <a:rPr lang="en-US" dirty="0"/>
              <a:t> time to market for each successive product generation, helping to maximize revenue over the product lifetime</a:t>
            </a:r>
          </a:p>
          <a:p>
            <a:pPr marL="387350" indent="-228600">
              <a:buAutoNum type="arabicParenR"/>
            </a:pPr>
            <a:endParaRPr lang="en-US" dirty="0"/>
          </a:p>
        </p:txBody>
      </p:sp>
    </p:spTree>
    <p:extLst>
      <p:ext uri="{BB962C8B-B14F-4D97-AF65-F5344CB8AC3E}">
        <p14:creationId xmlns:p14="http://schemas.microsoft.com/office/powerpoint/2010/main" val="1632630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It is always important to understand what is the scope of the market impact, and no better way to measure this than in dollars</a:t>
            </a:r>
          </a:p>
          <a:p>
            <a:pPr marL="158750" indent="0">
              <a:buNone/>
            </a:pPr>
            <a:endParaRPr lang="en-US" dirty="0"/>
          </a:p>
          <a:p>
            <a:pPr marL="158750" indent="0">
              <a:buNone/>
            </a:pPr>
            <a:r>
              <a:rPr lang="en-US" dirty="0"/>
              <a:t>Consulting lead analyst firms </a:t>
            </a:r>
            <a:r>
              <a:rPr lang="en-US" dirty="0" err="1"/>
              <a:t>Yole</a:t>
            </a:r>
            <a:r>
              <a:rPr lang="en-US" dirty="0"/>
              <a:t> and Market.US we learn that by 2026 the market for Chiplets is expected to hit $9B out of $164B for the Semi-conductor market</a:t>
            </a:r>
          </a:p>
          <a:p>
            <a:pPr marL="158750" indent="0">
              <a:buNone/>
            </a:pPr>
            <a:endParaRPr lang="en-US" dirty="0"/>
          </a:p>
          <a:p>
            <a:pPr marL="158750" indent="0">
              <a:buNone/>
            </a:pPr>
            <a:r>
              <a:rPr lang="en-US" dirty="0"/>
              <a:t>Looking to 2033, the </a:t>
            </a:r>
            <a:r>
              <a:rPr lang="en-US" dirty="0" err="1"/>
              <a:t>chiplet</a:t>
            </a:r>
            <a:r>
              <a:rPr lang="en-US" dirty="0"/>
              <a:t> market is expected to top $100B</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386917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state of the industry today is that the Chiplet Market is closed with only a few large companies participate in mostly in-house and proprietary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Single vendor </a:t>
            </a:r>
            <a:r>
              <a:rPr lang="en-US" dirty="0" err="1"/>
              <a:t>chiplet</a:t>
            </a:r>
            <a:r>
              <a:rPr lang="en-US" dirty="0"/>
              <a:t> solutions are available from many Silicon vendors – Big 3, hyperscale, consumer, startups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these companies work with partners – example Nvidia with </a:t>
            </a:r>
            <a:r>
              <a:rPr lang="en-US" dirty="0" err="1"/>
              <a:t>Mediatek</a:t>
            </a:r>
            <a:r>
              <a:rPr lang="en-US" dirty="0"/>
              <a: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have recognized the challenges of monolithic dies and broken up their monolithic dies into </a:t>
            </a:r>
            <a:r>
              <a:rPr lang="en-US" dirty="0" err="1"/>
              <a:t>chiplets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cap="none" dirty="0">
                <a:solidFill>
                  <a:srgbClr val="000000"/>
                </a:solidFill>
                <a:latin typeface="Source Sans 3" panose="020B0303030403020204"/>
                <a:ea typeface="Arial"/>
                <a:cs typeface="Arial"/>
                <a:sym typeface="Arial"/>
              </a:rPr>
              <a:t>Can use proprietary solution; and not worry about standards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have a good grasp of the market opportunity, risk-rewards, and accountability is solely owned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challenge is how can we unlock innovation and extended Chiplet technology to broader open eco-system accelerating Chiplet adoption</a:t>
            </a:r>
          </a:p>
          <a:p>
            <a:endParaRPr lang="en-US" dirty="0"/>
          </a:p>
        </p:txBody>
      </p:sp>
    </p:spTree>
    <p:extLst>
      <p:ext uri="{BB962C8B-B14F-4D97-AF65-F5344CB8AC3E}">
        <p14:creationId xmlns:p14="http://schemas.microsoft.com/office/powerpoint/2010/main" val="3219705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O_Title Slide">
  <p:cSld name="BO_Title Slid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subTitle" idx="1"/>
          </p:nvPr>
        </p:nvSpPr>
        <p:spPr>
          <a:xfrm>
            <a:off x="323273" y="1035423"/>
            <a:ext cx="5163128" cy="2507877"/>
          </a:xfrm>
          <a:prstGeom prst="rect">
            <a:avLst/>
          </a:prstGeom>
          <a:noFill/>
          <a:ln>
            <a:noFill/>
          </a:ln>
        </p:spPr>
        <p:txBody>
          <a:bodyPr spcFirstLastPara="1" wrap="square" lIns="18275" tIns="182875" rIns="91425" bIns="45700" anchor="t" anchorCtr="0">
            <a:normAutofit/>
          </a:bodyPr>
          <a:lstStyle>
            <a:lvl1pPr lvl="0" algn="l">
              <a:lnSpc>
                <a:spcPct val="100000"/>
              </a:lnSpc>
              <a:spcBef>
                <a:spcPts val="800"/>
              </a:spcBef>
              <a:spcAft>
                <a:spcPts val="0"/>
              </a:spcAft>
              <a:buClr>
                <a:schemeClr val="accent1"/>
              </a:buClr>
              <a:buSzPts val="2160"/>
              <a:buNone/>
              <a:defRPr sz="2400" b="0" i="0">
                <a:solidFill>
                  <a:schemeClr val="accent1"/>
                </a:solidFill>
                <a:latin typeface="Source Sans 3"/>
                <a:ea typeface="Source Sans 3"/>
                <a:cs typeface="Source Sans 3"/>
                <a:sym typeface="Source Sans 3"/>
              </a:defRPr>
            </a:lvl1pPr>
            <a:lvl2pPr lvl="1" algn="ctr">
              <a:lnSpc>
                <a:spcPct val="100000"/>
              </a:lnSpc>
              <a:spcBef>
                <a:spcPts val="375"/>
              </a:spcBef>
              <a:spcAft>
                <a:spcPts val="0"/>
              </a:spcAft>
              <a:buClr>
                <a:schemeClr val="dk1"/>
              </a:buClr>
              <a:buSzPts val="1350"/>
              <a:buNone/>
              <a:defRPr sz="1500"/>
            </a:lvl2pPr>
            <a:lvl3pPr lvl="2" algn="ctr">
              <a:lnSpc>
                <a:spcPct val="100000"/>
              </a:lnSpc>
              <a:spcBef>
                <a:spcPts val="375"/>
              </a:spcBef>
              <a:spcAft>
                <a:spcPts val="0"/>
              </a:spcAft>
              <a:buClr>
                <a:schemeClr val="dk1"/>
              </a:buClr>
              <a:buSzPts val="1215"/>
              <a:buNone/>
              <a:defRPr sz="1350"/>
            </a:lvl3pPr>
            <a:lvl4pPr lvl="3" algn="ctr">
              <a:lnSpc>
                <a:spcPct val="100000"/>
              </a:lnSpc>
              <a:spcBef>
                <a:spcPts val="375"/>
              </a:spcBef>
              <a:spcAft>
                <a:spcPts val="0"/>
              </a:spcAft>
              <a:buClr>
                <a:schemeClr val="dk1"/>
              </a:buClr>
              <a:buSzPts val="1080"/>
              <a:buNone/>
              <a:defRPr sz="1200"/>
            </a:lvl4pPr>
            <a:lvl5pPr lvl="4" algn="ctr">
              <a:lnSpc>
                <a:spcPct val="100000"/>
              </a:lnSpc>
              <a:spcBef>
                <a:spcPts val="375"/>
              </a:spcBef>
              <a:spcAft>
                <a:spcPts val="0"/>
              </a:spcAft>
              <a:buClr>
                <a:schemeClr val="dk1"/>
              </a:buClr>
              <a:buSzPts val="108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55" name="Google Shape;55;p14"/>
          <p:cNvSpPr txBox="1">
            <a:spLocks noGrp="1"/>
          </p:cNvSpPr>
          <p:nvPr>
            <p:ph type="title"/>
          </p:nvPr>
        </p:nvSpPr>
        <p:spPr>
          <a:xfrm>
            <a:off x="323273" y="574346"/>
            <a:ext cx="8497453" cy="4610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3200"/>
              <a:buFont typeface="Source Sans 3"/>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6" name="Google Shape;56;p14"/>
          <p:cNvPicPr preferRelativeResize="0"/>
          <p:nvPr/>
        </p:nvPicPr>
        <p:blipFill rotWithShape="1">
          <a:blip r:embed="rId3">
            <a:alphaModFix/>
          </a:blip>
          <a:srcRect/>
          <a:stretch/>
        </p:blipFill>
        <p:spPr>
          <a:xfrm>
            <a:off x="323273" y="4162452"/>
            <a:ext cx="4718284" cy="813403"/>
          </a:xfrm>
          <a:prstGeom prst="rect">
            <a:avLst/>
          </a:prstGeom>
          <a:noFill/>
          <a:ln>
            <a:noFill/>
          </a:ln>
        </p:spPr>
      </p:pic>
      <p:pic>
        <p:nvPicPr>
          <p:cNvPr id="57" name="Google Shape;57;p1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23273" y="4315569"/>
            <a:ext cx="1247135" cy="5071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content slide | watercolor top">
  <p:cSld name="4_content slide | watercolor top">
    <p:spTree>
      <p:nvGrpSpPr>
        <p:cNvPr id="1" name="Shape 107"/>
        <p:cNvGrpSpPr/>
        <p:nvPr/>
      </p:nvGrpSpPr>
      <p:grpSpPr>
        <a:xfrm>
          <a:off x="0" y="0"/>
          <a:ext cx="0" cy="0"/>
          <a:chOff x="0" y="0"/>
          <a:chExt cx="0" cy="0"/>
        </a:xfrm>
      </p:grpSpPr>
      <p:pic>
        <p:nvPicPr>
          <p:cNvPr id="108" name="Google Shape;108;p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10800000">
            <a:off x="0" y="4228900"/>
            <a:ext cx="9140253" cy="914600"/>
          </a:xfrm>
          <a:prstGeom prst="rect">
            <a:avLst/>
          </a:prstGeom>
          <a:noFill/>
          <a:ln>
            <a:noFill/>
          </a:ln>
        </p:spPr>
      </p:pic>
      <p:sp>
        <p:nvSpPr>
          <p:cNvPr id="109" name="Google Shape;109;p23"/>
          <p:cNvSpPr txBox="1">
            <a:spLocks noGrp="1"/>
          </p:cNvSpPr>
          <p:nvPr>
            <p:ph type="title"/>
          </p:nvPr>
        </p:nvSpPr>
        <p:spPr>
          <a:xfrm>
            <a:off x="628650" y="425139"/>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Libre Franklin"/>
              <a:buNone/>
              <a:defRPr sz="3600" b="0">
                <a:solidFill>
                  <a:schemeClr val="dk1"/>
                </a:solidFill>
                <a:latin typeface="Libre Franklin"/>
                <a:ea typeface="Libre Franklin"/>
                <a:cs typeface="Libre Franklin"/>
                <a:sym typeface="Libre Frankli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23"/>
          <p:cNvSpPr txBox="1">
            <a:spLocks noGrp="1"/>
          </p:cNvSpPr>
          <p:nvPr>
            <p:ph type="body" idx="1"/>
          </p:nvPr>
        </p:nvSpPr>
        <p:spPr>
          <a:xfrm>
            <a:off x="628650" y="1540241"/>
            <a:ext cx="7886700" cy="2490525"/>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chemeClr val="dk1"/>
              </a:buClr>
              <a:buSzPts val="2100"/>
              <a:buChar char="•"/>
              <a:defRPr>
                <a:solidFill>
                  <a:schemeClr val="dk1"/>
                </a:solidFill>
                <a:latin typeface="Libre Franklin"/>
                <a:ea typeface="Libre Franklin"/>
                <a:cs typeface="Libre Franklin"/>
                <a:sym typeface="Libre Franklin"/>
              </a:defRPr>
            </a:lvl1pPr>
            <a:lvl2pPr marL="914400" lvl="1" indent="-342900" algn="l">
              <a:lnSpc>
                <a:spcPct val="90000"/>
              </a:lnSpc>
              <a:spcBef>
                <a:spcPts val="375"/>
              </a:spcBef>
              <a:spcAft>
                <a:spcPts val="0"/>
              </a:spcAft>
              <a:buClr>
                <a:schemeClr val="dk1"/>
              </a:buClr>
              <a:buSzPts val="1800"/>
              <a:buChar char="•"/>
              <a:defRPr>
                <a:solidFill>
                  <a:schemeClr val="dk1"/>
                </a:solidFill>
                <a:latin typeface="Libre Franklin"/>
                <a:ea typeface="Libre Franklin"/>
                <a:cs typeface="Libre Franklin"/>
                <a:sym typeface="Libre Franklin"/>
              </a:defRPr>
            </a:lvl2pPr>
            <a:lvl3pPr marL="1371600" lvl="2" indent="-323850" algn="l">
              <a:lnSpc>
                <a:spcPct val="90000"/>
              </a:lnSpc>
              <a:spcBef>
                <a:spcPts val="375"/>
              </a:spcBef>
              <a:spcAft>
                <a:spcPts val="0"/>
              </a:spcAft>
              <a:buClr>
                <a:schemeClr val="dk1"/>
              </a:buClr>
              <a:buSzPts val="1500"/>
              <a:buChar char="•"/>
              <a:defRPr>
                <a:solidFill>
                  <a:schemeClr val="dk1"/>
                </a:solidFill>
                <a:latin typeface="Libre Franklin"/>
                <a:ea typeface="Libre Franklin"/>
                <a:cs typeface="Libre Franklin"/>
                <a:sym typeface="Libre Franklin"/>
              </a:defRPr>
            </a:lvl3pPr>
            <a:lvl4pPr marL="1828800" lvl="3" indent="-314325" algn="l">
              <a:lnSpc>
                <a:spcPct val="90000"/>
              </a:lnSpc>
              <a:spcBef>
                <a:spcPts val="375"/>
              </a:spcBef>
              <a:spcAft>
                <a:spcPts val="0"/>
              </a:spcAft>
              <a:buClr>
                <a:schemeClr val="dk1"/>
              </a:buClr>
              <a:buSzPts val="1350"/>
              <a:buChar char="•"/>
              <a:defRPr>
                <a:solidFill>
                  <a:schemeClr val="dk1"/>
                </a:solidFill>
                <a:latin typeface="Libre Franklin"/>
                <a:ea typeface="Libre Franklin"/>
                <a:cs typeface="Libre Franklin"/>
                <a:sym typeface="Libre Franklin"/>
              </a:defRPr>
            </a:lvl4pPr>
            <a:lvl5pPr marL="2286000" lvl="4" indent="-314325" algn="l">
              <a:lnSpc>
                <a:spcPct val="90000"/>
              </a:lnSpc>
              <a:spcBef>
                <a:spcPts val="375"/>
              </a:spcBef>
              <a:spcAft>
                <a:spcPts val="0"/>
              </a:spcAft>
              <a:buClr>
                <a:schemeClr val="dk1"/>
              </a:buClr>
              <a:buSzPts val="1350"/>
              <a:buChar char="•"/>
              <a:defRPr>
                <a:solidFill>
                  <a:schemeClr val="dk1"/>
                </a:solidFill>
                <a:latin typeface="Libre Franklin"/>
                <a:ea typeface="Libre Franklin"/>
                <a:cs typeface="Libre Franklin"/>
                <a:sym typeface="Libre Franklin"/>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pic>
        <p:nvPicPr>
          <p:cNvPr id="111" name="Google Shape;111;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5429" y="4348208"/>
            <a:ext cx="1687084" cy="685800"/>
          </a:xfrm>
          <a:prstGeom prst="rect">
            <a:avLst/>
          </a:prstGeom>
          <a:noFill/>
          <a:ln>
            <a:noFill/>
          </a:ln>
        </p:spPr>
      </p:pic>
      <p:sp>
        <p:nvSpPr>
          <p:cNvPr id="112" name="Google Shape;112;p23"/>
          <p:cNvSpPr/>
          <p:nvPr/>
        </p:nvSpPr>
        <p:spPr>
          <a:xfrm>
            <a:off x="5417243" y="4579861"/>
            <a:ext cx="3217709"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1" u="none" strike="noStrike" cap="none">
                <a:solidFill>
                  <a:srgbClr val="F2F2F2"/>
                </a:solidFill>
                <a:latin typeface="Calibri"/>
                <a:ea typeface="Calibri"/>
                <a:cs typeface="Calibri"/>
                <a:sym typeface="Calibri"/>
              </a:rPr>
              <a:t>Community-driven hyperscale innovation for all.</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itle | full watercolor">
  <p:cSld name="2_title | full watercolor">
    <p:spTree>
      <p:nvGrpSpPr>
        <p:cNvPr id="1" name="Shape 113"/>
        <p:cNvGrpSpPr/>
        <p:nvPr/>
      </p:nvGrpSpPr>
      <p:grpSpPr>
        <a:xfrm>
          <a:off x="0" y="0"/>
          <a:ext cx="0" cy="0"/>
          <a:chOff x="0" y="0"/>
          <a:chExt cx="0" cy="0"/>
        </a:xfrm>
      </p:grpSpPr>
      <p:pic>
        <p:nvPicPr>
          <p:cNvPr id="114" name="Google Shape;114;p24"/>
          <p:cNvPicPr preferRelativeResize="0"/>
          <p:nvPr/>
        </p:nvPicPr>
        <p:blipFill rotWithShape="1">
          <a:blip r:embed="rId2" cstate="screen">
            <a:alphaModFix/>
            <a:extLst>
              <a:ext uri="{28A0092B-C50C-407E-A947-70E740481C1C}">
                <a14:useLocalDpi xmlns:a14="http://schemas.microsoft.com/office/drawing/2010/main"/>
              </a:ext>
            </a:extLst>
          </a:blip>
          <a:srcRect r="-32607"/>
          <a:stretch/>
        </p:blipFill>
        <p:spPr>
          <a:xfrm>
            <a:off x="-13200" y="5900"/>
            <a:ext cx="7309175" cy="5135475"/>
          </a:xfrm>
          <a:prstGeom prst="rect">
            <a:avLst/>
          </a:prstGeom>
          <a:noFill/>
          <a:ln>
            <a:noFill/>
          </a:ln>
        </p:spPr>
      </p:pic>
      <p:sp>
        <p:nvSpPr>
          <p:cNvPr id="115" name="Google Shape;115;p24"/>
          <p:cNvSpPr txBox="1">
            <a:spLocks noGrp="1"/>
          </p:cNvSpPr>
          <p:nvPr>
            <p:ph type="ctrTitle"/>
          </p:nvPr>
        </p:nvSpPr>
        <p:spPr>
          <a:xfrm>
            <a:off x="1778561" y="556231"/>
            <a:ext cx="6858000" cy="1790700"/>
          </a:xfrm>
          <a:prstGeom prst="rect">
            <a:avLst/>
          </a:prstGeom>
          <a:noFill/>
          <a:ln>
            <a:noFill/>
          </a:ln>
        </p:spPr>
        <p:txBody>
          <a:bodyPr spcFirstLastPara="1" wrap="square" lIns="91425" tIns="45700" rIns="91425" bIns="45700" anchor="b" anchorCtr="0">
            <a:normAutofit/>
          </a:bodyPr>
          <a:lstStyle>
            <a:lvl1pPr marR="0" lvl="0" algn="r" rtl="0">
              <a:lnSpc>
                <a:spcPct val="90000"/>
              </a:lnSpc>
              <a:spcBef>
                <a:spcPts val="0"/>
              </a:spcBef>
              <a:spcAft>
                <a:spcPts val="0"/>
              </a:spcAft>
              <a:buClr>
                <a:srgbClr val="5F6062"/>
              </a:buClr>
              <a:buSzPts val="4500"/>
              <a:buFont typeface="Libre Franklin Medium"/>
              <a:buNone/>
              <a:defRPr sz="4500" b="0" i="0" u="none" strike="noStrike" cap="none">
                <a:solidFill>
                  <a:srgbClr val="5F606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 name="Google Shape;116;p24"/>
          <p:cNvSpPr txBox="1">
            <a:spLocks noGrp="1"/>
          </p:cNvSpPr>
          <p:nvPr>
            <p:ph type="subTitle" idx="1"/>
          </p:nvPr>
        </p:nvSpPr>
        <p:spPr>
          <a:xfrm>
            <a:off x="1778561" y="2406963"/>
            <a:ext cx="6858000" cy="12417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750"/>
              </a:spcBef>
              <a:spcAft>
                <a:spcPts val="0"/>
              </a:spcAft>
              <a:buClr>
                <a:srgbClr val="5F6062"/>
              </a:buClr>
              <a:buSzPts val="1800"/>
              <a:buNone/>
              <a:defRPr sz="1800">
                <a:solidFill>
                  <a:srgbClr val="5F6062"/>
                </a:solidFill>
                <a:latin typeface="Libre Franklin"/>
                <a:ea typeface="Libre Franklin"/>
                <a:cs typeface="Libre Franklin"/>
                <a:sym typeface="Libre Franklin"/>
              </a:defRPr>
            </a:lvl1pPr>
            <a:lvl2pPr lvl="1" algn="ctr" rtl="0">
              <a:lnSpc>
                <a:spcPct val="90000"/>
              </a:lnSpc>
              <a:spcBef>
                <a:spcPts val="375"/>
              </a:spcBef>
              <a:spcAft>
                <a:spcPts val="0"/>
              </a:spcAft>
              <a:buClr>
                <a:schemeClr val="dk1"/>
              </a:buClr>
              <a:buSzPts val="1500"/>
              <a:buNone/>
              <a:defRPr sz="1500"/>
            </a:lvl2pPr>
            <a:lvl3pPr lvl="2" algn="ctr" rtl="0">
              <a:lnSpc>
                <a:spcPct val="90000"/>
              </a:lnSpc>
              <a:spcBef>
                <a:spcPts val="375"/>
              </a:spcBef>
              <a:spcAft>
                <a:spcPts val="0"/>
              </a:spcAft>
              <a:buClr>
                <a:schemeClr val="dk1"/>
              </a:buClr>
              <a:buSzPts val="1350"/>
              <a:buNone/>
              <a:defRPr sz="1350"/>
            </a:lvl3pPr>
            <a:lvl4pPr lvl="3" algn="ctr" rtl="0">
              <a:lnSpc>
                <a:spcPct val="90000"/>
              </a:lnSpc>
              <a:spcBef>
                <a:spcPts val="375"/>
              </a:spcBef>
              <a:spcAft>
                <a:spcPts val="0"/>
              </a:spcAft>
              <a:buClr>
                <a:schemeClr val="dk1"/>
              </a:buClr>
              <a:buSzPts val="1200"/>
              <a:buNone/>
              <a:defRPr sz="1200"/>
            </a:lvl4pPr>
            <a:lvl5pPr lvl="4" algn="ctr" rtl="0">
              <a:lnSpc>
                <a:spcPct val="90000"/>
              </a:lnSpc>
              <a:spcBef>
                <a:spcPts val="375"/>
              </a:spcBef>
              <a:spcAft>
                <a:spcPts val="0"/>
              </a:spcAft>
              <a:buClr>
                <a:schemeClr val="dk1"/>
              </a:buClr>
              <a:buSzPts val="120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pic>
        <p:nvPicPr>
          <p:cNvPr id="117" name="Google Shape;117;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505" y="3600234"/>
            <a:ext cx="842680" cy="13716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title | full watercolor">
  <p:cSld name="2_title | full watercolor">
    <p:spTree>
      <p:nvGrpSpPr>
        <p:cNvPr id="1" name="Shape 122"/>
        <p:cNvGrpSpPr/>
        <p:nvPr/>
      </p:nvGrpSpPr>
      <p:grpSpPr>
        <a:xfrm>
          <a:off x="0" y="0"/>
          <a:ext cx="0" cy="0"/>
          <a:chOff x="0" y="0"/>
          <a:chExt cx="0" cy="0"/>
        </a:xfrm>
      </p:grpSpPr>
      <p:pic>
        <p:nvPicPr>
          <p:cNvPr id="123" name="Google Shape;123;p26"/>
          <p:cNvPicPr preferRelativeResize="0"/>
          <p:nvPr/>
        </p:nvPicPr>
        <p:blipFill rotWithShape="1">
          <a:blip r:embed="rId2" cstate="screen">
            <a:alphaModFix/>
            <a:extLst>
              <a:ext uri="{28A0092B-C50C-407E-A947-70E740481C1C}">
                <a14:useLocalDpi xmlns:a14="http://schemas.microsoft.com/office/drawing/2010/main"/>
              </a:ext>
            </a:extLst>
          </a:blip>
          <a:srcRect r="-32607"/>
          <a:stretch/>
        </p:blipFill>
        <p:spPr>
          <a:xfrm>
            <a:off x="-13200" y="5900"/>
            <a:ext cx="7309175" cy="5135475"/>
          </a:xfrm>
          <a:prstGeom prst="rect">
            <a:avLst/>
          </a:prstGeom>
          <a:noFill/>
          <a:ln>
            <a:noFill/>
          </a:ln>
        </p:spPr>
      </p:pic>
      <p:sp>
        <p:nvSpPr>
          <p:cNvPr id="124" name="Google Shape;124;p26"/>
          <p:cNvSpPr txBox="1">
            <a:spLocks noGrp="1"/>
          </p:cNvSpPr>
          <p:nvPr>
            <p:ph type="ctrTitle"/>
          </p:nvPr>
        </p:nvSpPr>
        <p:spPr>
          <a:xfrm>
            <a:off x="1778561" y="556231"/>
            <a:ext cx="6858000" cy="1790700"/>
          </a:xfrm>
          <a:prstGeom prst="rect">
            <a:avLst/>
          </a:prstGeom>
          <a:noFill/>
          <a:ln>
            <a:noFill/>
          </a:ln>
        </p:spPr>
        <p:txBody>
          <a:bodyPr spcFirstLastPara="1" wrap="square" lIns="91425" tIns="45700" rIns="91425" bIns="45700" anchor="b" anchorCtr="0">
            <a:normAutofit/>
          </a:bodyPr>
          <a:lstStyle>
            <a:lvl1pPr marR="0" lvl="0" algn="r" rtl="0">
              <a:lnSpc>
                <a:spcPct val="90000"/>
              </a:lnSpc>
              <a:spcBef>
                <a:spcPts val="0"/>
              </a:spcBef>
              <a:spcAft>
                <a:spcPts val="0"/>
              </a:spcAft>
              <a:buClr>
                <a:srgbClr val="5F6062"/>
              </a:buClr>
              <a:buSzPts val="4500"/>
              <a:buFont typeface="Libre Franklin Medium"/>
              <a:buNone/>
              <a:defRPr sz="4500" b="0" i="0" u="none" strike="noStrike" cap="none">
                <a:solidFill>
                  <a:srgbClr val="5F606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26"/>
          <p:cNvSpPr txBox="1">
            <a:spLocks noGrp="1"/>
          </p:cNvSpPr>
          <p:nvPr>
            <p:ph type="subTitle" idx="1"/>
          </p:nvPr>
        </p:nvSpPr>
        <p:spPr>
          <a:xfrm>
            <a:off x="1778561" y="2406963"/>
            <a:ext cx="6858000" cy="1241700"/>
          </a:xfrm>
          <a:prstGeom prst="rect">
            <a:avLst/>
          </a:prstGeom>
          <a:noFill/>
          <a:ln>
            <a:noFill/>
          </a:ln>
        </p:spPr>
        <p:txBody>
          <a:bodyPr spcFirstLastPara="1" wrap="square" lIns="91425" tIns="45700" rIns="91425" bIns="45700" anchor="t" anchorCtr="0">
            <a:normAutofit/>
          </a:bodyPr>
          <a:lstStyle>
            <a:lvl1pPr lvl="0" algn="r" rtl="0">
              <a:lnSpc>
                <a:spcPct val="90000"/>
              </a:lnSpc>
              <a:spcBef>
                <a:spcPts val="750"/>
              </a:spcBef>
              <a:spcAft>
                <a:spcPts val="0"/>
              </a:spcAft>
              <a:buClr>
                <a:srgbClr val="5F6062"/>
              </a:buClr>
              <a:buSzPts val="1800"/>
              <a:buNone/>
              <a:defRPr sz="1800">
                <a:solidFill>
                  <a:srgbClr val="5F6062"/>
                </a:solidFill>
                <a:latin typeface="Libre Franklin"/>
                <a:ea typeface="Libre Franklin"/>
                <a:cs typeface="Libre Franklin"/>
                <a:sym typeface="Libre Franklin"/>
              </a:defRPr>
            </a:lvl1pPr>
            <a:lvl2pPr lvl="1" algn="ctr" rtl="0">
              <a:lnSpc>
                <a:spcPct val="90000"/>
              </a:lnSpc>
              <a:spcBef>
                <a:spcPts val="375"/>
              </a:spcBef>
              <a:spcAft>
                <a:spcPts val="0"/>
              </a:spcAft>
              <a:buClr>
                <a:schemeClr val="dk1"/>
              </a:buClr>
              <a:buSzPts val="1500"/>
              <a:buNone/>
              <a:defRPr sz="1500"/>
            </a:lvl2pPr>
            <a:lvl3pPr lvl="2" algn="ctr" rtl="0">
              <a:lnSpc>
                <a:spcPct val="90000"/>
              </a:lnSpc>
              <a:spcBef>
                <a:spcPts val="375"/>
              </a:spcBef>
              <a:spcAft>
                <a:spcPts val="0"/>
              </a:spcAft>
              <a:buClr>
                <a:schemeClr val="dk1"/>
              </a:buClr>
              <a:buSzPts val="1350"/>
              <a:buNone/>
              <a:defRPr sz="1350"/>
            </a:lvl3pPr>
            <a:lvl4pPr lvl="3" algn="ctr" rtl="0">
              <a:lnSpc>
                <a:spcPct val="90000"/>
              </a:lnSpc>
              <a:spcBef>
                <a:spcPts val="375"/>
              </a:spcBef>
              <a:spcAft>
                <a:spcPts val="0"/>
              </a:spcAft>
              <a:buClr>
                <a:schemeClr val="dk1"/>
              </a:buClr>
              <a:buSzPts val="1200"/>
              <a:buNone/>
              <a:defRPr sz="1200"/>
            </a:lvl4pPr>
            <a:lvl5pPr lvl="4" algn="ctr" rtl="0">
              <a:lnSpc>
                <a:spcPct val="90000"/>
              </a:lnSpc>
              <a:spcBef>
                <a:spcPts val="375"/>
              </a:spcBef>
              <a:spcAft>
                <a:spcPts val="0"/>
              </a:spcAft>
              <a:buClr>
                <a:schemeClr val="dk1"/>
              </a:buClr>
              <a:buSzPts val="120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pic>
        <p:nvPicPr>
          <p:cNvPr id="126" name="Google Shape;126;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505" y="3600234"/>
            <a:ext cx="842680" cy="13716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content slide | watercolor top">
  <p:cSld name="4_content slide | watercolor top">
    <p:spTree>
      <p:nvGrpSpPr>
        <p:cNvPr id="1" name="Shape 127"/>
        <p:cNvGrpSpPr/>
        <p:nvPr/>
      </p:nvGrpSpPr>
      <p:grpSpPr>
        <a:xfrm>
          <a:off x="0" y="0"/>
          <a:ext cx="0" cy="0"/>
          <a:chOff x="0" y="0"/>
          <a:chExt cx="0" cy="0"/>
        </a:xfrm>
      </p:grpSpPr>
      <p:pic>
        <p:nvPicPr>
          <p:cNvPr id="128" name="Google Shape;128;p2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10800000">
            <a:off x="0" y="4625250"/>
            <a:ext cx="9140250" cy="518250"/>
          </a:xfrm>
          <a:prstGeom prst="rect">
            <a:avLst/>
          </a:prstGeom>
          <a:noFill/>
          <a:ln>
            <a:noFill/>
          </a:ln>
        </p:spPr>
      </p:pic>
      <p:sp>
        <p:nvSpPr>
          <p:cNvPr id="129" name="Google Shape;129;p27"/>
          <p:cNvSpPr txBox="1">
            <a:spLocks noGrp="1"/>
          </p:cNvSpPr>
          <p:nvPr>
            <p:ph type="title"/>
          </p:nvPr>
        </p:nvSpPr>
        <p:spPr>
          <a:xfrm>
            <a:off x="572575" y="-2961"/>
            <a:ext cx="7886700" cy="9942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8DC63F"/>
              </a:buClr>
              <a:buSzPts val="3600"/>
              <a:buFont typeface="Libre Franklin"/>
              <a:buNone/>
              <a:defRPr sz="3600" b="0" i="0" u="none" strike="noStrike" cap="none">
                <a:solidFill>
                  <a:srgbClr val="8DC63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 name="Google Shape;130;p27"/>
          <p:cNvSpPr txBox="1">
            <a:spLocks noGrp="1"/>
          </p:cNvSpPr>
          <p:nvPr>
            <p:ph type="body" idx="1"/>
          </p:nvPr>
        </p:nvSpPr>
        <p:spPr>
          <a:xfrm>
            <a:off x="628650" y="1540241"/>
            <a:ext cx="7886700" cy="2490600"/>
          </a:xfrm>
          <a:prstGeom prst="rect">
            <a:avLst/>
          </a:prstGeom>
          <a:noFill/>
          <a:ln>
            <a:noFill/>
          </a:ln>
        </p:spPr>
        <p:txBody>
          <a:bodyPr spcFirstLastPara="1" wrap="square" lIns="91425" tIns="45700" rIns="91425" bIns="45700" anchor="t" anchorCtr="0">
            <a:normAutofit/>
          </a:bodyPr>
          <a:lstStyle>
            <a:lvl1pPr marL="457200" lvl="0" indent="-361950" algn="l" rtl="0">
              <a:lnSpc>
                <a:spcPct val="90000"/>
              </a:lnSpc>
              <a:spcBef>
                <a:spcPts val="750"/>
              </a:spcBef>
              <a:spcAft>
                <a:spcPts val="0"/>
              </a:spcAft>
              <a:buClr>
                <a:schemeClr val="dk1"/>
              </a:buClr>
              <a:buSzPts val="2100"/>
              <a:buChar char="•"/>
              <a:defRPr>
                <a:solidFill>
                  <a:schemeClr val="dk1"/>
                </a:solidFill>
                <a:latin typeface="Libre Franklin"/>
                <a:ea typeface="Libre Franklin"/>
                <a:cs typeface="Libre Franklin"/>
                <a:sym typeface="Libre Franklin"/>
              </a:defRPr>
            </a:lvl1pPr>
            <a:lvl2pPr marL="914400" lvl="1" indent="-342900" algn="l" rtl="0">
              <a:lnSpc>
                <a:spcPct val="90000"/>
              </a:lnSpc>
              <a:spcBef>
                <a:spcPts val="375"/>
              </a:spcBef>
              <a:spcAft>
                <a:spcPts val="0"/>
              </a:spcAft>
              <a:buClr>
                <a:schemeClr val="dk1"/>
              </a:buClr>
              <a:buSzPts val="1800"/>
              <a:buChar char="•"/>
              <a:defRPr>
                <a:solidFill>
                  <a:schemeClr val="dk1"/>
                </a:solidFill>
                <a:latin typeface="Libre Franklin"/>
                <a:ea typeface="Libre Franklin"/>
                <a:cs typeface="Libre Franklin"/>
                <a:sym typeface="Libre Franklin"/>
              </a:defRPr>
            </a:lvl2pPr>
            <a:lvl3pPr marL="1371600" lvl="2" indent="-323850" algn="l" rtl="0">
              <a:lnSpc>
                <a:spcPct val="90000"/>
              </a:lnSpc>
              <a:spcBef>
                <a:spcPts val="375"/>
              </a:spcBef>
              <a:spcAft>
                <a:spcPts val="0"/>
              </a:spcAft>
              <a:buClr>
                <a:schemeClr val="dk1"/>
              </a:buClr>
              <a:buSzPts val="1500"/>
              <a:buChar char="•"/>
              <a:defRPr>
                <a:solidFill>
                  <a:schemeClr val="dk1"/>
                </a:solidFill>
                <a:latin typeface="Libre Franklin"/>
                <a:ea typeface="Libre Franklin"/>
                <a:cs typeface="Libre Franklin"/>
                <a:sym typeface="Libre Franklin"/>
              </a:defRPr>
            </a:lvl3pPr>
            <a:lvl4pPr marL="1828800" lvl="3" indent="-314325" algn="l" rtl="0">
              <a:lnSpc>
                <a:spcPct val="90000"/>
              </a:lnSpc>
              <a:spcBef>
                <a:spcPts val="375"/>
              </a:spcBef>
              <a:spcAft>
                <a:spcPts val="0"/>
              </a:spcAft>
              <a:buClr>
                <a:schemeClr val="dk1"/>
              </a:buClr>
              <a:buSzPts val="1350"/>
              <a:buChar char="•"/>
              <a:defRPr>
                <a:solidFill>
                  <a:schemeClr val="dk1"/>
                </a:solidFill>
                <a:latin typeface="Libre Franklin"/>
                <a:ea typeface="Libre Franklin"/>
                <a:cs typeface="Libre Franklin"/>
                <a:sym typeface="Libre Franklin"/>
              </a:defRPr>
            </a:lvl4pPr>
            <a:lvl5pPr marL="2286000" lvl="4" indent="-314325" algn="l" rtl="0">
              <a:lnSpc>
                <a:spcPct val="90000"/>
              </a:lnSpc>
              <a:spcBef>
                <a:spcPts val="375"/>
              </a:spcBef>
              <a:spcAft>
                <a:spcPts val="0"/>
              </a:spcAft>
              <a:buClr>
                <a:schemeClr val="dk1"/>
              </a:buClr>
              <a:buSzPts val="1350"/>
              <a:buChar char="•"/>
              <a:defRPr>
                <a:solidFill>
                  <a:schemeClr val="dk1"/>
                </a:solidFill>
                <a:latin typeface="Libre Franklin"/>
                <a:ea typeface="Libre Franklin"/>
                <a:cs typeface="Libre Franklin"/>
                <a:sym typeface="Libre Franklin"/>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pic>
        <p:nvPicPr>
          <p:cNvPr id="131" name="Google Shape;131;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7676" y="4680001"/>
            <a:ext cx="1005547" cy="408751"/>
          </a:xfrm>
          <a:prstGeom prst="rect">
            <a:avLst/>
          </a:prstGeom>
          <a:noFill/>
          <a:ln>
            <a:noFill/>
          </a:ln>
        </p:spPr>
      </p:pic>
      <p:sp>
        <p:nvSpPr>
          <p:cNvPr id="132" name="Google Shape;132;p27"/>
          <p:cNvSpPr/>
          <p:nvPr/>
        </p:nvSpPr>
        <p:spPr>
          <a:xfrm>
            <a:off x="5596643" y="4745936"/>
            <a:ext cx="3217800" cy="276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1" u="none" strike="noStrike" cap="none">
                <a:solidFill>
                  <a:srgbClr val="F2F2F2"/>
                </a:solidFill>
                <a:latin typeface="Calibri"/>
                <a:ea typeface="Calibri"/>
                <a:cs typeface="Calibri"/>
                <a:sym typeface="Calibri"/>
              </a:rPr>
              <a:t>Community-driven hyperscale innovation for all.</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3"/>
        <p:cNvGrpSpPr/>
        <p:nvPr/>
      </p:nvGrpSpPr>
      <p:grpSpPr>
        <a:xfrm>
          <a:off x="0" y="0"/>
          <a:ext cx="0" cy="0"/>
          <a:chOff x="0" y="0"/>
          <a:chExt cx="0" cy="0"/>
        </a:xfrm>
      </p:grpSpPr>
      <p:sp>
        <p:nvSpPr>
          <p:cNvPr id="134" name="Google Shape;134;p2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35" name="Google Shape;135;p2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6" name="Google Shape;13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7"/>
        <p:cNvGrpSpPr/>
        <p:nvPr/>
      </p:nvGrpSpPr>
      <p:grpSpPr>
        <a:xfrm>
          <a:off x="0" y="0"/>
          <a:ext cx="0" cy="0"/>
          <a:chOff x="0" y="0"/>
          <a:chExt cx="0" cy="0"/>
        </a:xfrm>
      </p:grpSpPr>
      <p:sp>
        <p:nvSpPr>
          <p:cNvPr id="138" name="Google Shape;138;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39" name="Google Shape;13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2" name="Google Shape;142;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43" name="Google Shape;14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4"/>
        <p:cNvGrpSpPr/>
        <p:nvPr/>
      </p:nvGrpSpPr>
      <p:grpSpPr>
        <a:xfrm>
          <a:off x="0" y="0"/>
          <a:ext cx="0" cy="0"/>
          <a:chOff x="0" y="0"/>
          <a:chExt cx="0" cy="0"/>
        </a:xfrm>
      </p:grpSpPr>
      <p:sp>
        <p:nvSpPr>
          <p:cNvPr id="145" name="Google Shape;145;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6" name="Google Shape;146;p3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47" name="Google Shape;147;p3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48" name="Google Shape;148;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9"/>
        <p:cNvGrpSpPr/>
        <p:nvPr/>
      </p:nvGrpSpPr>
      <p:grpSpPr>
        <a:xfrm>
          <a:off x="0" y="0"/>
          <a:ext cx="0" cy="0"/>
          <a:chOff x="0" y="0"/>
          <a:chExt cx="0" cy="0"/>
        </a:xfrm>
      </p:grpSpPr>
      <p:sp>
        <p:nvSpPr>
          <p:cNvPr id="150" name="Google Shape;150;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1" name="Google Shape;15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2"/>
        <p:cNvGrpSpPr/>
        <p:nvPr/>
      </p:nvGrpSpPr>
      <p:grpSpPr>
        <a:xfrm>
          <a:off x="0" y="0"/>
          <a:ext cx="0" cy="0"/>
          <a:chOff x="0" y="0"/>
          <a:chExt cx="0" cy="0"/>
        </a:xfrm>
      </p:grpSpPr>
      <p:sp>
        <p:nvSpPr>
          <p:cNvPr id="153" name="Google Shape;153;p3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54" name="Google Shape;154;p3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155" name="Google Shape;155;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O_Presentation Title">
  <p:cSld name="BO_Presentation Title">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body" idx="1"/>
          </p:nvPr>
        </p:nvSpPr>
        <p:spPr>
          <a:xfrm>
            <a:off x="323271" y="2571749"/>
            <a:ext cx="8497455" cy="1737465"/>
          </a:xfrm>
          <a:prstGeom prst="rect">
            <a:avLst/>
          </a:prstGeom>
          <a:noFill/>
          <a:ln>
            <a:noFill/>
          </a:ln>
        </p:spPr>
        <p:txBody>
          <a:bodyPr spcFirstLastPara="1" wrap="square" lIns="91425" tIns="182875" rIns="91425" bIns="45700" anchor="t" anchorCtr="0">
            <a:noAutofit/>
          </a:bodyPr>
          <a:lstStyle>
            <a:lvl1pPr marL="457200" lvl="0" indent="-228600" algn="l">
              <a:lnSpc>
                <a:spcPct val="100000"/>
              </a:lnSpc>
              <a:spcBef>
                <a:spcPts val="0"/>
              </a:spcBef>
              <a:spcAft>
                <a:spcPts val="0"/>
              </a:spcAft>
              <a:buClr>
                <a:schemeClr val="dk1"/>
              </a:buClr>
              <a:buSzPts val="1620"/>
              <a:buFont typeface="Source Sans 3"/>
              <a:buNone/>
              <a:defRPr>
                <a:solidFill>
                  <a:schemeClr val="dk1"/>
                </a:solidFill>
              </a:defRPr>
            </a:lvl1pPr>
            <a:lvl2pPr marL="914400" lvl="1" indent="-228600" algn="l">
              <a:lnSpc>
                <a:spcPct val="100000"/>
              </a:lnSpc>
              <a:spcBef>
                <a:spcPts val="375"/>
              </a:spcBef>
              <a:spcAft>
                <a:spcPts val="0"/>
              </a:spcAft>
              <a:buClr>
                <a:schemeClr val="dk1"/>
              </a:buClr>
              <a:buSzPts val="1620"/>
              <a:buFont typeface="Source Sans 3"/>
              <a:buNone/>
              <a:defRPr>
                <a:solidFill>
                  <a:schemeClr val="dk1"/>
                </a:solidFill>
              </a:defRPr>
            </a:lvl2pPr>
            <a:lvl3pPr marL="1371600" lvl="2" indent="-228600" algn="l">
              <a:lnSpc>
                <a:spcPct val="100000"/>
              </a:lnSpc>
              <a:spcBef>
                <a:spcPts val="375"/>
              </a:spcBef>
              <a:spcAft>
                <a:spcPts val="0"/>
              </a:spcAft>
              <a:buClr>
                <a:schemeClr val="dk1"/>
              </a:buClr>
              <a:buSzPts val="1350"/>
              <a:buFont typeface="Source Sans 3"/>
              <a:buNone/>
              <a:defRPr>
                <a:solidFill>
                  <a:schemeClr val="dk1"/>
                </a:solidFill>
              </a:defRPr>
            </a:lvl3pPr>
            <a:lvl4pPr marL="1828800" lvl="3" indent="-228600" algn="l">
              <a:lnSpc>
                <a:spcPct val="100000"/>
              </a:lnSpc>
              <a:spcBef>
                <a:spcPts val="375"/>
              </a:spcBef>
              <a:spcAft>
                <a:spcPts val="0"/>
              </a:spcAft>
              <a:buClr>
                <a:schemeClr val="dk1"/>
              </a:buClr>
              <a:buSzPts val="1215"/>
              <a:buFont typeface="Source Sans 3"/>
              <a:buNone/>
              <a:defRPr>
                <a:solidFill>
                  <a:schemeClr val="dk1"/>
                </a:solidFill>
              </a:defRPr>
            </a:lvl4pPr>
            <a:lvl5pPr marL="2286000" lvl="4" indent="-228600" algn="l">
              <a:lnSpc>
                <a:spcPct val="100000"/>
              </a:lnSpc>
              <a:spcBef>
                <a:spcPts val="375"/>
              </a:spcBef>
              <a:spcAft>
                <a:spcPts val="0"/>
              </a:spcAft>
              <a:buClr>
                <a:schemeClr val="dk1"/>
              </a:buClr>
              <a:buSzPts val="1215"/>
              <a:buFont typeface="Source Sans 3"/>
              <a:buNone/>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 name="Google Shape;60;p15"/>
          <p:cNvSpPr txBox="1">
            <a:spLocks noGrp="1"/>
          </p:cNvSpPr>
          <p:nvPr>
            <p:ph type="title"/>
          </p:nvPr>
        </p:nvSpPr>
        <p:spPr>
          <a:xfrm>
            <a:off x="323270" y="222990"/>
            <a:ext cx="8497455" cy="2348759"/>
          </a:xfrm>
          <a:prstGeom prst="rect">
            <a:avLst/>
          </a:prstGeom>
          <a:noFill/>
          <a:ln>
            <a:noFill/>
          </a:ln>
        </p:spPr>
        <p:txBody>
          <a:bodyPr spcFirstLastPara="1" wrap="square" lIns="0" tIns="0" rIns="0" bIns="91425" anchor="b" anchorCtr="0">
            <a:noAutofit/>
          </a:bodyPr>
          <a:lstStyle>
            <a:lvl1pPr lvl="0" algn="l">
              <a:lnSpc>
                <a:spcPct val="100000"/>
              </a:lnSpc>
              <a:spcBef>
                <a:spcPts val="0"/>
              </a:spcBef>
              <a:spcAft>
                <a:spcPts val="0"/>
              </a:spcAft>
              <a:buClr>
                <a:schemeClr val="dk1"/>
              </a:buClr>
              <a:buSzPts val="3200"/>
              <a:buFont typeface="Source Sans 3"/>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body" idx="2"/>
          </p:nvPr>
        </p:nvSpPr>
        <p:spPr>
          <a:xfrm>
            <a:off x="5505449" y="257589"/>
            <a:ext cx="3315275" cy="276999"/>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800"/>
              </a:spcBef>
              <a:spcAft>
                <a:spcPts val="0"/>
              </a:spcAft>
              <a:buClr>
                <a:schemeClr val="dk1"/>
              </a:buClr>
              <a:buSzPts val="1620"/>
              <a:buNone/>
              <a:defRPr sz="1800">
                <a:solidFill>
                  <a:schemeClr val="dk1"/>
                </a:solidFill>
              </a:defRPr>
            </a:lvl1pPr>
            <a:lvl2pPr marL="914400" lvl="1" indent="-228600" algn="l">
              <a:lnSpc>
                <a:spcPct val="100000"/>
              </a:lnSpc>
              <a:spcBef>
                <a:spcPts val="375"/>
              </a:spcBef>
              <a:spcAft>
                <a:spcPts val="0"/>
              </a:spcAft>
              <a:buClr>
                <a:schemeClr val="dk1"/>
              </a:buClr>
              <a:buSzPts val="1620"/>
              <a:buNone/>
              <a:defRPr/>
            </a:lvl2pPr>
            <a:lvl3pPr marL="1371600" lvl="2" indent="-228600" algn="l">
              <a:lnSpc>
                <a:spcPct val="100000"/>
              </a:lnSpc>
              <a:spcBef>
                <a:spcPts val="375"/>
              </a:spcBef>
              <a:spcAft>
                <a:spcPts val="0"/>
              </a:spcAft>
              <a:buClr>
                <a:schemeClr val="dk1"/>
              </a:buClr>
              <a:buSzPts val="1350"/>
              <a:buNone/>
              <a:defRPr/>
            </a:lvl3pPr>
            <a:lvl4pPr marL="1828800" lvl="3" indent="-228600" algn="l">
              <a:lnSpc>
                <a:spcPct val="100000"/>
              </a:lnSpc>
              <a:spcBef>
                <a:spcPts val="375"/>
              </a:spcBef>
              <a:spcAft>
                <a:spcPts val="0"/>
              </a:spcAft>
              <a:buClr>
                <a:schemeClr val="dk1"/>
              </a:buClr>
              <a:buSzPts val="1215"/>
              <a:buNone/>
              <a:defRPr/>
            </a:lvl4pPr>
            <a:lvl5pPr marL="2286000" lvl="4" indent="-228600" algn="l">
              <a:lnSpc>
                <a:spcPct val="100000"/>
              </a:lnSpc>
              <a:spcBef>
                <a:spcPts val="375"/>
              </a:spcBef>
              <a:spcAft>
                <a:spcPts val="0"/>
              </a:spcAft>
              <a:buClr>
                <a:schemeClr val="dk1"/>
              </a:buClr>
              <a:buSzPts val="1215"/>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grpSp>
        <p:nvGrpSpPr>
          <p:cNvPr id="62" name="Google Shape;62;p15"/>
          <p:cNvGrpSpPr/>
          <p:nvPr/>
        </p:nvGrpSpPr>
        <p:grpSpPr>
          <a:xfrm>
            <a:off x="293505" y="4549698"/>
            <a:ext cx="2524035" cy="593802"/>
            <a:chOff x="293505" y="4549698"/>
            <a:chExt cx="2524035" cy="593802"/>
          </a:xfrm>
        </p:grpSpPr>
        <p:pic>
          <p:nvPicPr>
            <p:cNvPr id="63" name="Google Shape;63;p15"/>
            <p:cNvPicPr preferRelativeResize="0"/>
            <p:nvPr/>
          </p:nvPicPr>
          <p:blipFill rotWithShape="1">
            <a:blip r:embed="rId3">
              <a:alphaModFix/>
            </a:blip>
            <a:srcRect/>
            <a:stretch/>
          </p:blipFill>
          <p:spPr>
            <a:xfrm>
              <a:off x="323270" y="4549698"/>
              <a:ext cx="2494270" cy="593802"/>
            </a:xfrm>
            <a:prstGeom prst="rect">
              <a:avLst/>
            </a:prstGeom>
            <a:noFill/>
            <a:ln>
              <a:noFill/>
            </a:ln>
          </p:spPr>
        </p:pic>
        <p:pic>
          <p:nvPicPr>
            <p:cNvPr id="64" name="Google Shape;64;p1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93505" y="4593013"/>
              <a:ext cx="1247135" cy="507168"/>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6"/>
        <p:cNvGrpSpPr/>
        <p:nvPr/>
      </p:nvGrpSpPr>
      <p:grpSpPr>
        <a:xfrm>
          <a:off x="0" y="0"/>
          <a:ext cx="0" cy="0"/>
          <a:chOff x="0" y="0"/>
          <a:chExt cx="0" cy="0"/>
        </a:xfrm>
      </p:grpSpPr>
      <p:sp>
        <p:nvSpPr>
          <p:cNvPr id="157" name="Google Shape;157;p3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58" name="Google Shape;15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9"/>
        <p:cNvGrpSpPr/>
        <p:nvPr/>
      </p:nvGrpSpPr>
      <p:grpSpPr>
        <a:xfrm>
          <a:off x="0" y="0"/>
          <a:ext cx="0" cy="0"/>
          <a:chOff x="0" y="0"/>
          <a:chExt cx="0" cy="0"/>
        </a:xfrm>
      </p:grpSpPr>
      <p:sp>
        <p:nvSpPr>
          <p:cNvPr id="160" name="Google Shape;160;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3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62" name="Google Shape;162;p3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3" name="Google Shape;163;p3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64" name="Google Shape;164;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5"/>
        <p:cNvGrpSpPr/>
        <p:nvPr/>
      </p:nvGrpSpPr>
      <p:grpSpPr>
        <a:xfrm>
          <a:off x="0" y="0"/>
          <a:ext cx="0" cy="0"/>
          <a:chOff x="0" y="0"/>
          <a:chExt cx="0" cy="0"/>
        </a:xfrm>
      </p:grpSpPr>
      <p:sp>
        <p:nvSpPr>
          <p:cNvPr id="166" name="Google Shape;166;p3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167" name="Google Shape;16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8"/>
        <p:cNvGrpSpPr/>
        <p:nvPr/>
      </p:nvGrpSpPr>
      <p:grpSpPr>
        <a:xfrm>
          <a:off x="0" y="0"/>
          <a:ext cx="0" cy="0"/>
          <a:chOff x="0" y="0"/>
          <a:chExt cx="0" cy="0"/>
        </a:xfrm>
      </p:grpSpPr>
      <p:sp>
        <p:nvSpPr>
          <p:cNvPr id="169" name="Google Shape;169;p3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70" name="Google Shape;170;p3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171" name="Google Shape;171;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2"/>
        <p:cNvGrpSpPr/>
        <p:nvPr/>
      </p:nvGrpSpPr>
      <p:grpSpPr>
        <a:xfrm>
          <a:off x="0" y="0"/>
          <a:ext cx="0" cy="0"/>
          <a:chOff x="0" y="0"/>
          <a:chExt cx="0" cy="0"/>
        </a:xfrm>
      </p:grpSpPr>
      <p:sp>
        <p:nvSpPr>
          <p:cNvPr id="173" name="Google Shape;173;p3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4" name="Google Shape;174;p3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5" name="Google Shape;175;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76" name="Google Shape;176;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177" name="Google Shape;177;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title | full watercolor 1">
  <p:cSld name="3_title | full watercolor">
    <p:spTree>
      <p:nvGrpSpPr>
        <p:cNvPr id="1" name="Shape 178"/>
        <p:cNvGrpSpPr/>
        <p:nvPr/>
      </p:nvGrpSpPr>
      <p:grpSpPr>
        <a:xfrm>
          <a:off x="0" y="0"/>
          <a:ext cx="0" cy="0"/>
          <a:chOff x="0" y="0"/>
          <a:chExt cx="0" cy="0"/>
        </a:xfrm>
      </p:grpSpPr>
      <p:pic>
        <p:nvPicPr>
          <p:cNvPr id="179" name="Google Shape;179;p39"/>
          <p:cNvPicPr preferRelativeResize="0"/>
          <p:nvPr/>
        </p:nvPicPr>
        <p:blipFill rotWithShape="1">
          <a:blip r:embed="rId2" cstate="screen">
            <a:alphaModFix/>
            <a:extLst>
              <a:ext uri="{28A0092B-C50C-407E-A947-70E740481C1C}">
                <a14:useLocalDpi xmlns:a14="http://schemas.microsoft.com/office/drawing/2010/main"/>
              </a:ext>
            </a:extLst>
          </a:blip>
          <a:srcRect b="-110"/>
          <a:stretch/>
        </p:blipFill>
        <p:spPr>
          <a:xfrm>
            <a:off x="0" y="8025"/>
            <a:ext cx="1038694" cy="5135475"/>
          </a:xfrm>
          <a:prstGeom prst="rect">
            <a:avLst/>
          </a:prstGeom>
          <a:noFill/>
          <a:ln>
            <a:noFill/>
          </a:ln>
        </p:spPr>
      </p:pic>
      <p:sp>
        <p:nvSpPr>
          <p:cNvPr id="180" name="Google Shape;180;p39"/>
          <p:cNvSpPr txBox="1">
            <a:spLocks noGrp="1"/>
          </p:cNvSpPr>
          <p:nvPr>
            <p:ph type="title"/>
          </p:nvPr>
        </p:nvSpPr>
        <p:spPr>
          <a:xfrm>
            <a:off x="311700" y="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81" name="Google Shape;181;p39"/>
          <p:cNvSpPr/>
          <p:nvPr/>
        </p:nvSpPr>
        <p:spPr>
          <a:xfrm>
            <a:off x="0" y="2860765"/>
            <a:ext cx="1038600" cy="1330200"/>
          </a:xfrm>
          <a:prstGeom prst="rtTriangle">
            <a:avLst/>
          </a:prstGeom>
          <a:solidFill>
            <a:srgbClr val="0E5D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2" name="Google Shape;182;p39"/>
          <p:cNvSpPr/>
          <p:nvPr/>
        </p:nvSpPr>
        <p:spPr>
          <a:xfrm>
            <a:off x="0" y="4190929"/>
            <a:ext cx="1038600" cy="952500"/>
          </a:xfrm>
          <a:prstGeom prst="rect">
            <a:avLst/>
          </a:prstGeom>
          <a:solidFill>
            <a:srgbClr val="0E5D1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83" name="Google Shape;183;p3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6349" y="3931920"/>
            <a:ext cx="685995" cy="110523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W_Content - 1 Column">
  <p:cSld name="EW_Content - 1 Column">
    <p:bg>
      <p:bgPr>
        <a:gradFill>
          <a:gsLst>
            <a:gs pos="0">
              <a:schemeClr val="lt1"/>
            </a:gs>
            <a:gs pos="83000">
              <a:schemeClr val="lt1"/>
            </a:gs>
            <a:gs pos="91000">
              <a:srgbClr val="E5FCC4"/>
            </a:gs>
            <a:gs pos="100000">
              <a:srgbClr val="D0D1EE"/>
            </a:gs>
          </a:gsLst>
          <a:path path="circle">
            <a:fillToRect l="100000" t="100000"/>
          </a:path>
          <a:tileRect r="-100000" b="-100000"/>
        </a:gradFill>
        <a:effectLst/>
      </p:bgPr>
    </p:bg>
    <p:spTree>
      <p:nvGrpSpPr>
        <p:cNvPr id="1" name="Shape 184"/>
        <p:cNvGrpSpPr/>
        <p:nvPr/>
      </p:nvGrpSpPr>
      <p:grpSpPr>
        <a:xfrm>
          <a:off x="0" y="0"/>
          <a:ext cx="0" cy="0"/>
          <a:chOff x="0" y="0"/>
          <a:chExt cx="0" cy="0"/>
        </a:xfrm>
      </p:grpSpPr>
      <p:sp>
        <p:nvSpPr>
          <p:cNvPr id="185" name="Google Shape;185;p40"/>
          <p:cNvSpPr txBox="1">
            <a:spLocks noGrp="1"/>
          </p:cNvSpPr>
          <p:nvPr>
            <p:ph type="body" idx="1"/>
          </p:nvPr>
        </p:nvSpPr>
        <p:spPr>
          <a:xfrm>
            <a:off x="323273" y="684070"/>
            <a:ext cx="8497500" cy="3625200"/>
          </a:xfrm>
          <a:prstGeom prst="rect">
            <a:avLst/>
          </a:prstGeom>
          <a:noFill/>
          <a:ln>
            <a:noFill/>
          </a:ln>
        </p:spPr>
        <p:txBody>
          <a:bodyPr spcFirstLastPara="1" wrap="square" lIns="91425" tIns="182875" rIns="91425" bIns="45700" anchor="t" anchorCtr="0">
            <a:noAutofit/>
          </a:bodyPr>
          <a:lstStyle>
            <a:lvl1pPr marL="457200" lvl="0" indent="-331470" algn="l" rtl="0">
              <a:lnSpc>
                <a:spcPct val="100000"/>
              </a:lnSpc>
              <a:spcBef>
                <a:spcPts val="800"/>
              </a:spcBef>
              <a:spcAft>
                <a:spcPts val="0"/>
              </a:spcAft>
              <a:buClr>
                <a:schemeClr val="dk1"/>
              </a:buClr>
              <a:buSzPts val="1620"/>
              <a:buChar char="•"/>
              <a:defRPr>
                <a:solidFill>
                  <a:schemeClr val="dk1"/>
                </a:solidFill>
              </a:defRPr>
            </a:lvl1pPr>
            <a:lvl2pPr marL="914400" lvl="1" indent="-331469" algn="l" rtl="0">
              <a:lnSpc>
                <a:spcPct val="100000"/>
              </a:lnSpc>
              <a:spcBef>
                <a:spcPts val="375"/>
              </a:spcBef>
              <a:spcAft>
                <a:spcPts val="0"/>
              </a:spcAft>
              <a:buClr>
                <a:schemeClr val="dk1"/>
              </a:buClr>
              <a:buSzPts val="1620"/>
              <a:buChar char="•"/>
              <a:defRPr>
                <a:solidFill>
                  <a:schemeClr val="dk1"/>
                </a:solidFill>
              </a:defRPr>
            </a:lvl2pPr>
            <a:lvl3pPr marL="1371600" lvl="2" indent="-314325" algn="l" rtl="0">
              <a:lnSpc>
                <a:spcPct val="100000"/>
              </a:lnSpc>
              <a:spcBef>
                <a:spcPts val="375"/>
              </a:spcBef>
              <a:spcAft>
                <a:spcPts val="0"/>
              </a:spcAft>
              <a:buClr>
                <a:schemeClr val="dk1"/>
              </a:buClr>
              <a:buSzPts val="1350"/>
              <a:buChar char="•"/>
              <a:defRPr>
                <a:solidFill>
                  <a:schemeClr val="dk1"/>
                </a:solidFill>
              </a:defRPr>
            </a:lvl3pPr>
            <a:lvl4pPr marL="1828800" lvl="3" indent="-305689" algn="l" rtl="0">
              <a:lnSpc>
                <a:spcPct val="100000"/>
              </a:lnSpc>
              <a:spcBef>
                <a:spcPts val="375"/>
              </a:spcBef>
              <a:spcAft>
                <a:spcPts val="0"/>
              </a:spcAft>
              <a:buClr>
                <a:schemeClr val="dk1"/>
              </a:buClr>
              <a:buSzPts val="1214"/>
              <a:buChar char="•"/>
              <a:defRPr>
                <a:solidFill>
                  <a:schemeClr val="dk1"/>
                </a:solidFill>
              </a:defRPr>
            </a:lvl4pPr>
            <a:lvl5pPr marL="2286000" lvl="4" indent="-305689" algn="l" rtl="0">
              <a:lnSpc>
                <a:spcPct val="100000"/>
              </a:lnSpc>
              <a:spcBef>
                <a:spcPts val="375"/>
              </a:spcBef>
              <a:spcAft>
                <a:spcPts val="0"/>
              </a:spcAft>
              <a:buClr>
                <a:schemeClr val="dk1"/>
              </a:buClr>
              <a:buSzPts val="1214"/>
              <a:buChar char="•"/>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86" name="Google Shape;186;p40"/>
          <p:cNvSpPr txBox="1">
            <a:spLocks noGrp="1"/>
          </p:cNvSpPr>
          <p:nvPr>
            <p:ph type="title"/>
          </p:nvPr>
        </p:nvSpPr>
        <p:spPr>
          <a:xfrm>
            <a:off x="323273" y="222993"/>
            <a:ext cx="8515800" cy="461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3200"/>
              <a:buFont typeface="Arial"/>
              <a:buNone/>
              <a:defRPr>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7" name="Google Shape;187;p40"/>
          <p:cNvSpPr txBox="1">
            <a:spLocks noGrp="1"/>
          </p:cNvSpPr>
          <p:nvPr>
            <p:ph type="sldNum" idx="12"/>
          </p:nvPr>
        </p:nvSpPr>
        <p:spPr>
          <a:xfrm>
            <a:off x="6457950" y="4767265"/>
            <a:ext cx="20574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EW_Content - 2 Column">
  <p:cSld name="EW_Content - 2 Column">
    <p:bg>
      <p:bgPr>
        <a:gradFill>
          <a:gsLst>
            <a:gs pos="0">
              <a:schemeClr val="lt1"/>
            </a:gs>
            <a:gs pos="83000">
              <a:schemeClr val="lt1"/>
            </a:gs>
            <a:gs pos="91000">
              <a:srgbClr val="E5FCC4"/>
            </a:gs>
            <a:gs pos="100000">
              <a:srgbClr val="D0D1EE"/>
            </a:gs>
          </a:gsLst>
          <a:path path="circle">
            <a:fillToRect l="100000" t="100000"/>
          </a:path>
          <a:tileRect r="-100000" b="-100000"/>
        </a:gradFill>
        <a:effectLst/>
      </p:bgPr>
    </p:bg>
    <p:spTree>
      <p:nvGrpSpPr>
        <p:cNvPr id="1" name="Shape 188"/>
        <p:cNvGrpSpPr/>
        <p:nvPr/>
      </p:nvGrpSpPr>
      <p:grpSpPr>
        <a:xfrm>
          <a:off x="0" y="0"/>
          <a:ext cx="0" cy="0"/>
          <a:chOff x="0" y="0"/>
          <a:chExt cx="0" cy="0"/>
        </a:xfrm>
      </p:grpSpPr>
      <p:sp>
        <p:nvSpPr>
          <p:cNvPr id="189" name="Google Shape;189;p41"/>
          <p:cNvSpPr txBox="1">
            <a:spLocks noGrp="1"/>
          </p:cNvSpPr>
          <p:nvPr>
            <p:ph type="body" idx="1"/>
          </p:nvPr>
        </p:nvSpPr>
        <p:spPr>
          <a:xfrm>
            <a:off x="322731" y="679079"/>
            <a:ext cx="4020000" cy="3617400"/>
          </a:xfrm>
          <a:prstGeom prst="rect">
            <a:avLst/>
          </a:prstGeom>
          <a:noFill/>
          <a:ln>
            <a:noFill/>
          </a:ln>
        </p:spPr>
        <p:txBody>
          <a:bodyPr spcFirstLastPara="1" wrap="square" lIns="91425" tIns="182875" rIns="91425" bIns="45700" anchor="t" anchorCtr="0">
            <a:noAutofit/>
          </a:bodyPr>
          <a:lstStyle>
            <a:lvl1pPr marL="457200" lvl="0" indent="-331470" algn="l" rtl="0">
              <a:lnSpc>
                <a:spcPct val="100000"/>
              </a:lnSpc>
              <a:spcBef>
                <a:spcPts val="800"/>
              </a:spcBef>
              <a:spcAft>
                <a:spcPts val="0"/>
              </a:spcAft>
              <a:buClr>
                <a:schemeClr val="dk1"/>
              </a:buClr>
              <a:buSzPts val="1620"/>
              <a:buChar char="•"/>
              <a:defRPr sz="1800"/>
            </a:lvl1pPr>
            <a:lvl2pPr marL="914400" lvl="1" indent="-331469" algn="l" rtl="0">
              <a:lnSpc>
                <a:spcPct val="100000"/>
              </a:lnSpc>
              <a:spcBef>
                <a:spcPts val="375"/>
              </a:spcBef>
              <a:spcAft>
                <a:spcPts val="0"/>
              </a:spcAft>
              <a:buClr>
                <a:schemeClr val="dk1"/>
              </a:buClr>
              <a:buSzPts val="1620"/>
              <a:buChar char="•"/>
              <a:defRPr/>
            </a:lvl2pPr>
            <a:lvl3pPr marL="1371600" lvl="2" indent="-331469" algn="l" rtl="0">
              <a:lnSpc>
                <a:spcPct val="100000"/>
              </a:lnSpc>
              <a:spcBef>
                <a:spcPts val="375"/>
              </a:spcBef>
              <a:spcAft>
                <a:spcPts val="0"/>
              </a:spcAft>
              <a:buClr>
                <a:schemeClr val="dk1"/>
              </a:buClr>
              <a:buSzPts val="1620"/>
              <a:buChar char="•"/>
              <a:defRPr/>
            </a:lvl3pPr>
            <a:lvl4pPr marL="1828800" lvl="3" indent="-331469" algn="l" rtl="0">
              <a:lnSpc>
                <a:spcPct val="100000"/>
              </a:lnSpc>
              <a:spcBef>
                <a:spcPts val="375"/>
              </a:spcBef>
              <a:spcAft>
                <a:spcPts val="0"/>
              </a:spcAft>
              <a:buClr>
                <a:schemeClr val="dk1"/>
              </a:buClr>
              <a:buSzPts val="1620"/>
              <a:buChar char="•"/>
              <a:defRPr/>
            </a:lvl4pPr>
            <a:lvl5pPr marL="2286000" lvl="4" indent="-331470" algn="l" rtl="0">
              <a:lnSpc>
                <a:spcPct val="100000"/>
              </a:lnSpc>
              <a:spcBef>
                <a:spcPts val="375"/>
              </a:spcBef>
              <a:spcAft>
                <a:spcPts val="0"/>
              </a:spcAft>
              <a:buClr>
                <a:schemeClr val="dk1"/>
              </a:buClr>
              <a:buSzPts val="162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0" name="Google Shape;190;p41"/>
          <p:cNvSpPr txBox="1">
            <a:spLocks noGrp="1"/>
          </p:cNvSpPr>
          <p:nvPr>
            <p:ph type="body" idx="2"/>
          </p:nvPr>
        </p:nvSpPr>
        <p:spPr>
          <a:xfrm>
            <a:off x="4800601" y="679079"/>
            <a:ext cx="4020000" cy="3617400"/>
          </a:xfrm>
          <a:prstGeom prst="rect">
            <a:avLst/>
          </a:prstGeom>
          <a:noFill/>
          <a:ln>
            <a:noFill/>
          </a:ln>
        </p:spPr>
        <p:txBody>
          <a:bodyPr spcFirstLastPara="1" wrap="square" lIns="91425" tIns="182875" rIns="91425" bIns="45700" anchor="t" anchorCtr="0">
            <a:noAutofit/>
          </a:bodyPr>
          <a:lstStyle>
            <a:lvl1pPr marL="457200" lvl="0" indent="-331470" algn="l" rtl="0">
              <a:lnSpc>
                <a:spcPct val="100000"/>
              </a:lnSpc>
              <a:spcBef>
                <a:spcPts val="800"/>
              </a:spcBef>
              <a:spcAft>
                <a:spcPts val="0"/>
              </a:spcAft>
              <a:buClr>
                <a:schemeClr val="dk1"/>
              </a:buClr>
              <a:buSzPts val="1620"/>
              <a:buChar char="•"/>
              <a:defRPr sz="1800"/>
            </a:lvl1pPr>
            <a:lvl2pPr marL="914400" lvl="1" indent="-331469" algn="l" rtl="0">
              <a:lnSpc>
                <a:spcPct val="100000"/>
              </a:lnSpc>
              <a:spcBef>
                <a:spcPts val="375"/>
              </a:spcBef>
              <a:spcAft>
                <a:spcPts val="0"/>
              </a:spcAft>
              <a:buClr>
                <a:schemeClr val="dk1"/>
              </a:buClr>
              <a:buSzPts val="1620"/>
              <a:buChar char="•"/>
              <a:defRPr/>
            </a:lvl2pPr>
            <a:lvl3pPr marL="1371600" lvl="2" indent="-331469" algn="l" rtl="0">
              <a:lnSpc>
                <a:spcPct val="100000"/>
              </a:lnSpc>
              <a:spcBef>
                <a:spcPts val="375"/>
              </a:spcBef>
              <a:spcAft>
                <a:spcPts val="0"/>
              </a:spcAft>
              <a:buClr>
                <a:schemeClr val="dk1"/>
              </a:buClr>
              <a:buSzPts val="1620"/>
              <a:buChar char="•"/>
              <a:defRPr/>
            </a:lvl3pPr>
            <a:lvl4pPr marL="1828800" lvl="3" indent="-331469" algn="l" rtl="0">
              <a:lnSpc>
                <a:spcPct val="100000"/>
              </a:lnSpc>
              <a:spcBef>
                <a:spcPts val="375"/>
              </a:spcBef>
              <a:spcAft>
                <a:spcPts val="0"/>
              </a:spcAft>
              <a:buClr>
                <a:schemeClr val="dk1"/>
              </a:buClr>
              <a:buSzPts val="1620"/>
              <a:buChar char="•"/>
              <a:defRPr/>
            </a:lvl4pPr>
            <a:lvl5pPr marL="2286000" lvl="4" indent="-331470" algn="l" rtl="0">
              <a:lnSpc>
                <a:spcPct val="100000"/>
              </a:lnSpc>
              <a:spcBef>
                <a:spcPts val="375"/>
              </a:spcBef>
              <a:spcAft>
                <a:spcPts val="0"/>
              </a:spcAft>
              <a:buClr>
                <a:schemeClr val="dk1"/>
              </a:buClr>
              <a:buSzPts val="162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1" name="Google Shape;191;p41"/>
          <p:cNvSpPr txBox="1">
            <a:spLocks noGrp="1"/>
          </p:cNvSpPr>
          <p:nvPr>
            <p:ph type="title"/>
          </p:nvPr>
        </p:nvSpPr>
        <p:spPr>
          <a:xfrm>
            <a:off x="323273" y="222993"/>
            <a:ext cx="8515800" cy="461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2" name="Google Shape;192;p41"/>
          <p:cNvSpPr txBox="1">
            <a:spLocks noGrp="1"/>
          </p:cNvSpPr>
          <p:nvPr>
            <p:ph type="sldNum" idx="12"/>
          </p:nvPr>
        </p:nvSpPr>
        <p:spPr>
          <a:xfrm>
            <a:off x="6457950" y="4767265"/>
            <a:ext cx="20574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YM_Content - 1 Column">
  <p:cSld name="SYM_Content - 1 Column">
    <p:bg>
      <p:bgPr>
        <a:gradFill>
          <a:gsLst>
            <a:gs pos="0">
              <a:schemeClr val="lt1"/>
            </a:gs>
            <a:gs pos="83000">
              <a:schemeClr val="lt1"/>
            </a:gs>
            <a:gs pos="90000">
              <a:srgbClr val="E5FCC4"/>
            </a:gs>
            <a:gs pos="100000">
              <a:srgbClr val="D0D1EE"/>
            </a:gs>
          </a:gsLst>
          <a:path path="circle">
            <a:fillToRect l="100000" t="100000"/>
          </a:path>
          <a:tileRect r="-100000" b="-100000"/>
        </a:gradFill>
        <a:effectLst/>
      </p:bgPr>
    </p:bg>
    <p:spTree>
      <p:nvGrpSpPr>
        <p:cNvPr id="1" name="Shape 193"/>
        <p:cNvGrpSpPr/>
        <p:nvPr/>
      </p:nvGrpSpPr>
      <p:grpSpPr>
        <a:xfrm>
          <a:off x="0" y="0"/>
          <a:ext cx="0" cy="0"/>
          <a:chOff x="0" y="0"/>
          <a:chExt cx="0" cy="0"/>
        </a:xfrm>
      </p:grpSpPr>
      <p:sp>
        <p:nvSpPr>
          <p:cNvPr id="194" name="Google Shape;194;p42"/>
          <p:cNvSpPr txBox="1">
            <a:spLocks noGrp="1"/>
          </p:cNvSpPr>
          <p:nvPr>
            <p:ph type="body" idx="1"/>
          </p:nvPr>
        </p:nvSpPr>
        <p:spPr>
          <a:xfrm>
            <a:off x="323273" y="684070"/>
            <a:ext cx="8497500" cy="3625200"/>
          </a:xfrm>
          <a:prstGeom prst="rect">
            <a:avLst/>
          </a:prstGeom>
          <a:noFill/>
          <a:ln>
            <a:noFill/>
          </a:ln>
        </p:spPr>
        <p:txBody>
          <a:bodyPr spcFirstLastPara="1" wrap="square" lIns="91425" tIns="182875" rIns="91425" bIns="45700" anchor="t" anchorCtr="0">
            <a:noAutofit/>
          </a:bodyPr>
          <a:lstStyle>
            <a:lvl1pPr marL="457200" lvl="0" indent="-331470" algn="l" rtl="0">
              <a:lnSpc>
                <a:spcPct val="100000"/>
              </a:lnSpc>
              <a:spcBef>
                <a:spcPts val="800"/>
              </a:spcBef>
              <a:spcAft>
                <a:spcPts val="0"/>
              </a:spcAft>
              <a:buClr>
                <a:schemeClr val="dk1"/>
              </a:buClr>
              <a:buSzPts val="1620"/>
              <a:buChar char="•"/>
              <a:defRPr>
                <a:solidFill>
                  <a:schemeClr val="dk1"/>
                </a:solidFill>
              </a:defRPr>
            </a:lvl1pPr>
            <a:lvl2pPr marL="914400" lvl="1" indent="-331469" algn="l" rtl="0">
              <a:lnSpc>
                <a:spcPct val="100000"/>
              </a:lnSpc>
              <a:spcBef>
                <a:spcPts val="375"/>
              </a:spcBef>
              <a:spcAft>
                <a:spcPts val="0"/>
              </a:spcAft>
              <a:buClr>
                <a:schemeClr val="dk1"/>
              </a:buClr>
              <a:buSzPts val="1620"/>
              <a:buChar char="•"/>
              <a:defRPr>
                <a:solidFill>
                  <a:schemeClr val="dk1"/>
                </a:solidFill>
              </a:defRPr>
            </a:lvl2pPr>
            <a:lvl3pPr marL="1371600" lvl="2" indent="-314325" algn="l" rtl="0">
              <a:lnSpc>
                <a:spcPct val="100000"/>
              </a:lnSpc>
              <a:spcBef>
                <a:spcPts val="375"/>
              </a:spcBef>
              <a:spcAft>
                <a:spcPts val="0"/>
              </a:spcAft>
              <a:buClr>
                <a:schemeClr val="dk1"/>
              </a:buClr>
              <a:buSzPts val="1350"/>
              <a:buChar char="•"/>
              <a:defRPr>
                <a:solidFill>
                  <a:schemeClr val="dk1"/>
                </a:solidFill>
              </a:defRPr>
            </a:lvl3pPr>
            <a:lvl4pPr marL="1828800" lvl="3" indent="-305689" algn="l" rtl="0">
              <a:lnSpc>
                <a:spcPct val="100000"/>
              </a:lnSpc>
              <a:spcBef>
                <a:spcPts val="375"/>
              </a:spcBef>
              <a:spcAft>
                <a:spcPts val="0"/>
              </a:spcAft>
              <a:buClr>
                <a:schemeClr val="dk1"/>
              </a:buClr>
              <a:buSzPts val="1214"/>
              <a:buChar char="•"/>
              <a:defRPr>
                <a:solidFill>
                  <a:schemeClr val="dk1"/>
                </a:solidFill>
              </a:defRPr>
            </a:lvl4pPr>
            <a:lvl5pPr marL="2286000" lvl="4" indent="-305689" algn="l" rtl="0">
              <a:lnSpc>
                <a:spcPct val="100000"/>
              </a:lnSpc>
              <a:spcBef>
                <a:spcPts val="375"/>
              </a:spcBef>
              <a:spcAft>
                <a:spcPts val="0"/>
              </a:spcAft>
              <a:buClr>
                <a:schemeClr val="dk1"/>
              </a:buClr>
              <a:buSzPts val="1214"/>
              <a:buChar char="•"/>
              <a:defRPr>
                <a:solidFill>
                  <a:schemeClr val="dk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5" name="Google Shape;195;p42"/>
          <p:cNvSpPr txBox="1">
            <a:spLocks noGrp="1"/>
          </p:cNvSpPr>
          <p:nvPr>
            <p:ph type="title"/>
          </p:nvPr>
        </p:nvSpPr>
        <p:spPr>
          <a:xfrm>
            <a:off x="323273" y="222993"/>
            <a:ext cx="8515800" cy="461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3200"/>
              <a:buFont typeface="Arial"/>
              <a:buNone/>
              <a:defRPr>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6" name="Google Shape;196;p42"/>
          <p:cNvSpPr txBox="1">
            <a:spLocks noGrp="1"/>
          </p:cNvSpPr>
          <p:nvPr>
            <p:ph type="sldNum" idx="12"/>
          </p:nvPr>
        </p:nvSpPr>
        <p:spPr>
          <a:xfrm>
            <a:off x="6457950" y="4767265"/>
            <a:ext cx="20574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W_Title Slide">
  <p:cSld name="EW_Title Slide">
    <p:bg>
      <p:bgPr>
        <a:gradFill>
          <a:gsLst>
            <a:gs pos="0">
              <a:schemeClr val="lt1"/>
            </a:gs>
            <a:gs pos="83000">
              <a:schemeClr val="lt1"/>
            </a:gs>
            <a:gs pos="91000">
              <a:srgbClr val="E5FCC4"/>
            </a:gs>
            <a:gs pos="99000">
              <a:srgbClr val="D0D1EE"/>
            </a:gs>
            <a:gs pos="100000">
              <a:srgbClr val="D0D1EE"/>
            </a:gs>
          </a:gsLst>
          <a:path path="circle">
            <a:fillToRect l="100000" t="100000"/>
          </a:path>
          <a:tileRect r="-100000" b="-100000"/>
        </a:gradFill>
        <a:effectLst/>
      </p:bgPr>
    </p:bg>
    <p:spTree>
      <p:nvGrpSpPr>
        <p:cNvPr id="1" name="Shape 197"/>
        <p:cNvGrpSpPr/>
        <p:nvPr/>
      </p:nvGrpSpPr>
      <p:grpSpPr>
        <a:xfrm>
          <a:off x="0" y="0"/>
          <a:ext cx="0" cy="0"/>
          <a:chOff x="0" y="0"/>
          <a:chExt cx="0" cy="0"/>
        </a:xfrm>
      </p:grpSpPr>
      <p:sp>
        <p:nvSpPr>
          <p:cNvPr id="198" name="Google Shape;198;p43"/>
          <p:cNvSpPr txBox="1">
            <a:spLocks noGrp="1"/>
          </p:cNvSpPr>
          <p:nvPr>
            <p:ph type="subTitle" idx="1"/>
          </p:nvPr>
        </p:nvSpPr>
        <p:spPr>
          <a:xfrm>
            <a:off x="323273" y="1035425"/>
            <a:ext cx="5163000" cy="2508000"/>
          </a:xfrm>
          <a:prstGeom prst="rect">
            <a:avLst/>
          </a:prstGeom>
          <a:noFill/>
          <a:ln>
            <a:noFill/>
          </a:ln>
        </p:spPr>
        <p:txBody>
          <a:bodyPr spcFirstLastPara="1" wrap="square" lIns="18275" tIns="182875" rIns="91425" bIns="45700" anchor="t" anchorCtr="0">
            <a:normAutofit/>
          </a:bodyPr>
          <a:lstStyle>
            <a:lvl1pPr lvl="0" algn="l" rtl="0">
              <a:lnSpc>
                <a:spcPct val="100000"/>
              </a:lnSpc>
              <a:spcBef>
                <a:spcPts val="800"/>
              </a:spcBef>
              <a:spcAft>
                <a:spcPts val="0"/>
              </a:spcAft>
              <a:buClr>
                <a:schemeClr val="dk1"/>
              </a:buClr>
              <a:buSzPts val="2160"/>
              <a:buNone/>
              <a:defRPr sz="2400" b="0" i="0">
                <a:solidFill>
                  <a:schemeClr val="dk1"/>
                </a:solidFill>
                <a:latin typeface="Arial"/>
                <a:ea typeface="Arial"/>
                <a:cs typeface="Arial"/>
                <a:sym typeface="Arial"/>
              </a:defRPr>
            </a:lvl1pPr>
            <a:lvl2pPr lvl="1" algn="ctr" rtl="0">
              <a:lnSpc>
                <a:spcPct val="100000"/>
              </a:lnSpc>
              <a:spcBef>
                <a:spcPts val="375"/>
              </a:spcBef>
              <a:spcAft>
                <a:spcPts val="0"/>
              </a:spcAft>
              <a:buClr>
                <a:schemeClr val="dk1"/>
              </a:buClr>
              <a:buSzPts val="1350"/>
              <a:buNone/>
              <a:defRPr sz="1500"/>
            </a:lvl2pPr>
            <a:lvl3pPr lvl="2" algn="ctr" rtl="0">
              <a:lnSpc>
                <a:spcPct val="100000"/>
              </a:lnSpc>
              <a:spcBef>
                <a:spcPts val="375"/>
              </a:spcBef>
              <a:spcAft>
                <a:spcPts val="0"/>
              </a:spcAft>
              <a:buClr>
                <a:schemeClr val="dk1"/>
              </a:buClr>
              <a:buSzPts val="1214"/>
              <a:buNone/>
              <a:defRPr sz="1349"/>
            </a:lvl3pPr>
            <a:lvl4pPr lvl="3" algn="ctr" rtl="0">
              <a:lnSpc>
                <a:spcPct val="100000"/>
              </a:lnSpc>
              <a:spcBef>
                <a:spcPts val="375"/>
              </a:spcBef>
              <a:spcAft>
                <a:spcPts val="0"/>
              </a:spcAft>
              <a:buClr>
                <a:schemeClr val="dk1"/>
              </a:buClr>
              <a:buSzPts val="1080"/>
              <a:buNone/>
              <a:defRPr sz="1200"/>
            </a:lvl4pPr>
            <a:lvl5pPr lvl="4" algn="ctr" rtl="0">
              <a:lnSpc>
                <a:spcPct val="100000"/>
              </a:lnSpc>
              <a:spcBef>
                <a:spcPts val="375"/>
              </a:spcBef>
              <a:spcAft>
                <a:spcPts val="0"/>
              </a:spcAft>
              <a:buClr>
                <a:schemeClr val="dk1"/>
              </a:buClr>
              <a:buSzPts val="108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sp>
        <p:nvSpPr>
          <p:cNvPr id="199" name="Google Shape;199;p43"/>
          <p:cNvSpPr txBox="1">
            <a:spLocks noGrp="1"/>
          </p:cNvSpPr>
          <p:nvPr>
            <p:ph type="title"/>
          </p:nvPr>
        </p:nvSpPr>
        <p:spPr>
          <a:xfrm>
            <a:off x="323274" y="288022"/>
            <a:ext cx="8534400" cy="461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0" name="Google Shape;200;p43"/>
          <p:cNvSpPr txBox="1">
            <a:spLocks noGrp="1"/>
          </p:cNvSpPr>
          <p:nvPr>
            <p:ph type="sldNum" idx="12"/>
          </p:nvPr>
        </p:nvSpPr>
        <p:spPr>
          <a:xfrm>
            <a:off x="6457950" y="4767265"/>
            <a:ext cx="20574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B89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O_Content - 2 Column">
  <p:cSld name="BO_Content - 2 Column">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body" idx="1"/>
          </p:nvPr>
        </p:nvSpPr>
        <p:spPr>
          <a:xfrm>
            <a:off x="322730" y="679077"/>
            <a:ext cx="4020128" cy="3617260"/>
          </a:xfrm>
          <a:prstGeom prst="rect">
            <a:avLst/>
          </a:prstGeom>
          <a:noFill/>
          <a:ln>
            <a:noFill/>
          </a:ln>
        </p:spPr>
        <p:txBody>
          <a:bodyPr spcFirstLastPara="1" wrap="square" lIns="91425" tIns="182875" rIns="91425" bIns="45700" anchor="t" anchorCtr="0">
            <a:noAutofit/>
          </a:bodyPr>
          <a:lstStyle>
            <a:lvl1pPr marL="457200" lvl="0" indent="-331470" algn="l">
              <a:lnSpc>
                <a:spcPct val="100000"/>
              </a:lnSpc>
              <a:spcBef>
                <a:spcPts val="800"/>
              </a:spcBef>
              <a:spcAft>
                <a:spcPts val="0"/>
              </a:spcAft>
              <a:buClr>
                <a:schemeClr val="dk1"/>
              </a:buClr>
              <a:buSzPts val="1620"/>
              <a:buChar char="•"/>
              <a:defRPr sz="1800">
                <a:solidFill>
                  <a:schemeClr val="dk1"/>
                </a:solidFill>
              </a:defRPr>
            </a:lvl1pPr>
            <a:lvl2pPr marL="914400" lvl="1" indent="-331469" algn="l">
              <a:lnSpc>
                <a:spcPct val="100000"/>
              </a:lnSpc>
              <a:spcBef>
                <a:spcPts val="375"/>
              </a:spcBef>
              <a:spcAft>
                <a:spcPts val="0"/>
              </a:spcAft>
              <a:buClr>
                <a:schemeClr val="dk1"/>
              </a:buClr>
              <a:buSzPts val="1620"/>
              <a:buChar char="•"/>
              <a:defRPr>
                <a:solidFill>
                  <a:schemeClr val="dk1"/>
                </a:solidFill>
              </a:defRPr>
            </a:lvl2pPr>
            <a:lvl3pPr marL="1371600" lvl="2" indent="-314325" algn="l">
              <a:lnSpc>
                <a:spcPct val="100000"/>
              </a:lnSpc>
              <a:spcBef>
                <a:spcPts val="375"/>
              </a:spcBef>
              <a:spcAft>
                <a:spcPts val="0"/>
              </a:spcAft>
              <a:buClr>
                <a:schemeClr val="dk1"/>
              </a:buClr>
              <a:buSzPts val="1350"/>
              <a:buChar char="•"/>
              <a:defRPr>
                <a:solidFill>
                  <a:schemeClr val="dk1"/>
                </a:solidFill>
              </a:defRPr>
            </a:lvl3pPr>
            <a:lvl4pPr marL="1828800" lvl="3" indent="-305752" algn="l">
              <a:lnSpc>
                <a:spcPct val="100000"/>
              </a:lnSpc>
              <a:spcBef>
                <a:spcPts val="375"/>
              </a:spcBef>
              <a:spcAft>
                <a:spcPts val="0"/>
              </a:spcAft>
              <a:buClr>
                <a:schemeClr val="dk1"/>
              </a:buClr>
              <a:buSzPts val="1215"/>
              <a:buChar char="•"/>
              <a:defRPr>
                <a:solidFill>
                  <a:schemeClr val="dk1"/>
                </a:solidFill>
              </a:defRPr>
            </a:lvl4pPr>
            <a:lvl5pPr marL="2286000" lvl="4" indent="-305752" algn="l">
              <a:lnSpc>
                <a:spcPct val="100000"/>
              </a:lnSpc>
              <a:spcBef>
                <a:spcPts val="375"/>
              </a:spcBef>
              <a:spcAft>
                <a:spcPts val="0"/>
              </a:spcAft>
              <a:buClr>
                <a:schemeClr val="dk1"/>
              </a:buClr>
              <a:buSzPts val="1215"/>
              <a:buChar char="•"/>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7" name="Google Shape;67;p16"/>
          <p:cNvSpPr txBox="1">
            <a:spLocks noGrp="1"/>
          </p:cNvSpPr>
          <p:nvPr>
            <p:ph type="body" idx="2"/>
          </p:nvPr>
        </p:nvSpPr>
        <p:spPr>
          <a:xfrm>
            <a:off x="4800599" y="679077"/>
            <a:ext cx="4020128" cy="3617260"/>
          </a:xfrm>
          <a:prstGeom prst="rect">
            <a:avLst/>
          </a:prstGeom>
          <a:noFill/>
          <a:ln>
            <a:noFill/>
          </a:ln>
        </p:spPr>
        <p:txBody>
          <a:bodyPr spcFirstLastPara="1" wrap="square" lIns="91425" tIns="182875" rIns="91425" bIns="45700" anchor="t" anchorCtr="0">
            <a:noAutofit/>
          </a:bodyPr>
          <a:lstStyle>
            <a:lvl1pPr marL="457200" lvl="0" indent="-331470" algn="l">
              <a:lnSpc>
                <a:spcPct val="100000"/>
              </a:lnSpc>
              <a:spcBef>
                <a:spcPts val="800"/>
              </a:spcBef>
              <a:spcAft>
                <a:spcPts val="0"/>
              </a:spcAft>
              <a:buClr>
                <a:schemeClr val="dk1"/>
              </a:buClr>
              <a:buSzPts val="1620"/>
              <a:buChar char="•"/>
              <a:defRPr sz="1800">
                <a:solidFill>
                  <a:schemeClr val="dk1"/>
                </a:solidFill>
              </a:defRPr>
            </a:lvl1pPr>
            <a:lvl2pPr marL="914400" lvl="1" indent="-331469" algn="l">
              <a:lnSpc>
                <a:spcPct val="100000"/>
              </a:lnSpc>
              <a:spcBef>
                <a:spcPts val="375"/>
              </a:spcBef>
              <a:spcAft>
                <a:spcPts val="0"/>
              </a:spcAft>
              <a:buClr>
                <a:schemeClr val="dk1"/>
              </a:buClr>
              <a:buSzPts val="1620"/>
              <a:buChar char="•"/>
              <a:defRPr>
                <a:solidFill>
                  <a:schemeClr val="dk1"/>
                </a:solidFill>
              </a:defRPr>
            </a:lvl2pPr>
            <a:lvl3pPr marL="1371600" lvl="2" indent="-314325" algn="l">
              <a:lnSpc>
                <a:spcPct val="100000"/>
              </a:lnSpc>
              <a:spcBef>
                <a:spcPts val="375"/>
              </a:spcBef>
              <a:spcAft>
                <a:spcPts val="0"/>
              </a:spcAft>
              <a:buClr>
                <a:schemeClr val="dk1"/>
              </a:buClr>
              <a:buSzPts val="1350"/>
              <a:buChar char="•"/>
              <a:defRPr>
                <a:solidFill>
                  <a:schemeClr val="dk1"/>
                </a:solidFill>
              </a:defRPr>
            </a:lvl3pPr>
            <a:lvl4pPr marL="1828800" lvl="3" indent="-305752" algn="l">
              <a:lnSpc>
                <a:spcPct val="100000"/>
              </a:lnSpc>
              <a:spcBef>
                <a:spcPts val="375"/>
              </a:spcBef>
              <a:spcAft>
                <a:spcPts val="0"/>
              </a:spcAft>
              <a:buClr>
                <a:schemeClr val="dk1"/>
              </a:buClr>
              <a:buSzPts val="1215"/>
              <a:buChar char="•"/>
              <a:defRPr>
                <a:solidFill>
                  <a:schemeClr val="dk1"/>
                </a:solidFill>
              </a:defRPr>
            </a:lvl4pPr>
            <a:lvl5pPr marL="2286000" lvl="4" indent="-305752" algn="l">
              <a:lnSpc>
                <a:spcPct val="100000"/>
              </a:lnSpc>
              <a:spcBef>
                <a:spcPts val="375"/>
              </a:spcBef>
              <a:spcAft>
                <a:spcPts val="0"/>
              </a:spcAft>
              <a:buClr>
                <a:schemeClr val="dk1"/>
              </a:buClr>
              <a:buSzPts val="1215"/>
              <a:buChar char="•"/>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8" name="Google Shape;68;p16"/>
          <p:cNvSpPr txBox="1">
            <a:spLocks noGrp="1"/>
          </p:cNvSpPr>
          <p:nvPr>
            <p:ph type="title"/>
          </p:nvPr>
        </p:nvSpPr>
        <p:spPr>
          <a:xfrm>
            <a:off x="323271" y="222990"/>
            <a:ext cx="8497456" cy="4610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200"/>
              <a:buFont typeface="Source Sans 3"/>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9" name="Google Shape;69;p16"/>
          <p:cNvGrpSpPr/>
          <p:nvPr/>
        </p:nvGrpSpPr>
        <p:grpSpPr>
          <a:xfrm>
            <a:off x="293505" y="4549698"/>
            <a:ext cx="2524035" cy="593802"/>
            <a:chOff x="293505" y="4549698"/>
            <a:chExt cx="2524035" cy="593802"/>
          </a:xfrm>
        </p:grpSpPr>
        <p:pic>
          <p:nvPicPr>
            <p:cNvPr id="70" name="Google Shape;70;p16"/>
            <p:cNvPicPr preferRelativeResize="0"/>
            <p:nvPr/>
          </p:nvPicPr>
          <p:blipFill rotWithShape="1">
            <a:blip r:embed="rId3">
              <a:alphaModFix/>
            </a:blip>
            <a:srcRect/>
            <a:stretch/>
          </p:blipFill>
          <p:spPr>
            <a:xfrm>
              <a:off x="323270" y="4549698"/>
              <a:ext cx="2494270" cy="593802"/>
            </a:xfrm>
            <a:prstGeom prst="rect">
              <a:avLst/>
            </a:prstGeom>
            <a:noFill/>
            <a:ln>
              <a:noFill/>
            </a:ln>
          </p:spPr>
        </p:pic>
        <p:pic>
          <p:nvPicPr>
            <p:cNvPr id="71" name="Google Shape;71;p1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93505" y="4593013"/>
              <a:ext cx="1247135" cy="507168"/>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EW_Content - 1 Column">
  <p:cSld name="1_EW_Content - 1 Column">
    <p:bg>
      <p:bgPr>
        <a:gradFill>
          <a:gsLst>
            <a:gs pos="0">
              <a:schemeClr val="lt1"/>
            </a:gs>
            <a:gs pos="83000">
              <a:schemeClr val="lt1"/>
            </a:gs>
            <a:gs pos="91000">
              <a:srgbClr val="E5FCC4"/>
            </a:gs>
            <a:gs pos="100000">
              <a:srgbClr val="D0D1EE"/>
            </a:gs>
          </a:gsLst>
          <a:path path="circle">
            <a:fillToRect l="100000" t="100000"/>
          </a:path>
          <a:tileRect r="-100000" b="-100000"/>
        </a:gradFill>
        <a:effectLst/>
      </p:bgPr>
    </p:bg>
    <p:spTree>
      <p:nvGrpSpPr>
        <p:cNvPr id="1" name="Shape 201"/>
        <p:cNvGrpSpPr/>
        <p:nvPr/>
      </p:nvGrpSpPr>
      <p:grpSpPr>
        <a:xfrm>
          <a:off x="0" y="0"/>
          <a:ext cx="0" cy="0"/>
          <a:chOff x="0" y="0"/>
          <a:chExt cx="0" cy="0"/>
        </a:xfrm>
      </p:grpSpPr>
      <p:sp>
        <p:nvSpPr>
          <p:cNvPr id="202" name="Google Shape;202;p44"/>
          <p:cNvSpPr txBox="1">
            <a:spLocks noGrp="1"/>
          </p:cNvSpPr>
          <p:nvPr>
            <p:ph type="body" idx="1"/>
          </p:nvPr>
        </p:nvSpPr>
        <p:spPr>
          <a:xfrm>
            <a:off x="323273" y="684070"/>
            <a:ext cx="8497500" cy="3625200"/>
          </a:xfrm>
          <a:prstGeom prst="rect">
            <a:avLst/>
          </a:prstGeom>
          <a:noFill/>
          <a:ln>
            <a:noFill/>
          </a:ln>
        </p:spPr>
        <p:txBody>
          <a:bodyPr spcFirstLastPara="1" wrap="square" lIns="91425" tIns="182875" rIns="91425" bIns="45700" anchor="t" anchorCtr="0">
            <a:noAutofit/>
          </a:bodyPr>
          <a:lstStyle>
            <a:lvl1pPr marL="457200" lvl="0" indent="-331470" algn="l" rtl="0">
              <a:lnSpc>
                <a:spcPct val="100000"/>
              </a:lnSpc>
              <a:spcBef>
                <a:spcPts val="800"/>
              </a:spcBef>
              <a:spcAft>
                <a:spcPts val="0"/>
              </a:spcAft>
              <a:buSzPts val="1620"/>
              <a:buChar char="●"/>
              <a:defRPr>
                <a:solidFill>
                  <a:schemeClr val="dk1"/>
                </a:solidFill>
              </a:defRPr>
            </a:lvl1pPr>
            <a:lvl2pPr marL="914400" lvl="1" indent="-331469" algn="l" rtl="0">
              <a:lnSpc>
                <a:spcPct val="100000"/>
              </a:lnSpc>
              <a:spcBef>
                <a:spcPts val="375"/>
              </a:spcBef>
              <a:spcAft>
                <a:spcPts val="0"/>
              </a:spcAft>
              <a:buSzPts val="1620"/>
              <a:buChar char="○"/>
              <a:defRPr>
                <a:solidFill>
                  <a:schemeClr val="dk1"/>
                </a:solidFill>
              </a:defRPr>
            </a:lvl2pPr>
            <a:lvl3pPr marL="1371600" lvl="2" indent="-314325" algn="l" rtl="0">
              <a:lnSpc>
                <a:spcPct val="100000"/>
              </a:lnSpc>
              <a:spcBef>
                <a:spcPts val="375"/>
              </a:spcBef>
              <a:spcAft>
                <a:spcPts val="0"/>
              </a:spcAft>
              <a:buSzPts val="1350"/>
              <a:buChar char="■"/>
              <a:defRPr>
                <a:solidFill>
                  <a:schemeClr val="dk1"/>
                </a:solidFill>
              </a:defRPr>
            </a:lvl3pPr>
            <a:lvl4pPr marL="1828800" lvl="3" indent="-305689" algn="l" rtl="0">
              <a:lnSpc>
                <a:spcPct val="100000"/>
              </a:lnSpc>
              <a:spcBef>
                <a:spcPts val="375"/>
              </a:spcBef>
              <a:spcAft>
                <a:spcPts val="0"/>
              </a:spcAft>
              <a:buSzPts val="1214"/>
              <a:buChar char="●"/>
              <a:defRPr>
                <a:solidFill>
                  <a:schemeClr val="dk1"/>
                </a:solidFill>
              </a:defRPr>
            </a:lvl4pPr>
            <a:lvl5pPr marL="2286000" lvl="4" indent="-305689" algn="l" rtl="0">
              <a:lnSpc>
                <a:spcPct val="100000"/>
              </a:lnSpc>
              <a:spcBef>
                <a:spcPts val="375"/>
              </a:spcBef>
              <a:spcAft>
                <a:spcPts val="0"/>
              </a:spcAft>
              <a:buSzPts val="1214"/>
              <a:buChar char="○"/>
              <a:defRPr>
                <a:solidFill>
                  <a:schemeClr val="dk1"/>
                </a:solidFill>
              </a:defRPr>
            </a:lvl5pPr>
            <a:lvl6pPr marL="2743200" lvl="5" indent="-314261" algn="l" rtl="0">
              <a:lnSpc>
                <a:spcPct val="90000"/>
              </a:lnSpc>
              <a:spcBef>
                <a:spcPts val="375"/>
              </a:spcBef>
              <a:spcAft>
                <a:spcPts val="0"/>
              </a:spcAft>
              <a:buSzPts val="1349"/>
              <a:buChar char="■"/>
              <a:defRPr/>
            </a:lvl6pPr>
            <a:lvl7pPr marL="3200400" lvl="6" indent="-314261" algn="l" rtl="0">
              <a:lnSpc>
                <a:spcPct val="90000"/>
              </a:lnSpc>
              <a:spcBef>
                <a:spcPts val="375"/>
              </a:spcBef>
              <a:spcAft>
                <a:spcPts val="0"/>
              </a:spcAft>
              <a:buSzPts val="1349"/>
              <a:buChar char="●"/>
              <a:defRPr/>
            </a:lvl7pPr>
            <a:lvl8pPr marL="3657600" lvl="7" indent="-314261" algn="l" rtl="0">
              <a:lnSpc>
                <a:spcPct val="90000"/>
              </a:lnSpc>
              <a:spcBef>
                <a:spcPts val="375"/>
              </a:spcBef>
              <a:spcAft>
                <a:spcPts val="0"/>
              </a:spcAft>
              <a:buSzPts val="1349"/>
              <a:buChar char="○"/>
              <a:defRPr/>
            </a:lvl8pPr>
            <a:lvl9pPr marL="4114800" lvl="8" indent="-314261" algn="l" rtl="0">
              <a:lnSpc>
                <a:spcPct val="90000"/>
              </a:lnSpc>
              <a:spcBef>
                <a:spcPts val="375"/>
              </a:spcBef>
              <a:spcAft>
                <a:spcPts val="0"/>
              </a:spcAft>
              <a:buSzPts val="1349"/>
              <a:buChar char="■"/>
              <a:defRPr/>
            </a:lvl9pPr>
          </a:lstStyle>
          <a:p>
            <a:endParaRPr/>
          </a:p>
        </p:txBody>
      </p:sp>
      <p:sp>
        <p:nvSpPr>
          <p:cNvPr id="203" name="Google Shape;203;p44"/>
          <p:cNvSpPr txBox="1">
            <a:spLocks noGrp="1"/>
          </p:cNvSpPr>
          <p:nvPr>
            <p:ph type="title"/>
          </p:nvPr>
        </p:nvSpPr>
        <p:spPr>
          <a:xfrm>
            <a:off x="323273" y="222993"/>
            <a:ext cx="8515800" cy="461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200"/>
              <a:buNone/>
              <a:defRPr>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4" name="Google Shape;204;p44"/>
          <p:cNvSpPr txBox="1">
            <a:spLocks noGrp="1"/>
          </p:cNvSpPr>
          <p:nvPr>
            <p:ph type="sldNum" idx="12"/>
          </p:nvPr>
        </p:nvSpPr>
        <p:spPr>
          <a:xfrm>
            <a:off x="6457950" y="4767265"/>
            <a:ext cx="20574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Blank 1">
  <p:cSld name="Blank">
    <p:bg>
      <p:bgPr>
        <a:solidFill>
          <a:schemeClr val="lt1"/>
        </a:solidFill>
        <a:effectLst/>
      </p:bgPr>
    </p:bg>
    <p:spTree>
      <p:nvGrpSpPr>
        <p:cNvPr id="1" name="Shape 205"/>
        <p:cNvGrpSpPr/>
        <p:nvPr/>
      </p:nvGrpSpPr>
      <p:grpSpPr>
        <a:xfrm>
          <a:off x="0" y="0"/>
          <a:ext cx="0" cy="0"/>
          <a:chOff x="0" y="0"/>
          <a:chExt cx="0" cy="0"/>
        </a:xfrm>
      </p:grpSpPr>
      <p:pic>
        <p:nvPicPr>
          <p:cNvPr id="206" name="Google Shape;206;p4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1"/>
            <a:ext cx="9144002" cy="925850"/>
          </a:xfrm>
          <a:prstGeom prst="rect">
            <a:avLst/>
          </a:prstGeom>
          <a:noFill/>
          <a:ln>
            <a:noFill/>
          </a:ln>
        </p:spPr>
      </p:pic>
      <p:pic>
        <p:nvPicPr>
          <p:cNvPr id="207" name="Google Shape;207;p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27316" y="120026"/>
            <a:ext cx="1687084" cy="685801"/>
          </a:xfrm>
          <a:prstGeom prst="rect">
            <a:avLst/>
          </a:prstGeom>
          <a:noFill/>
          <a:ln>
            <a:noFill/>
          </a:ln>
        </p:spPr>
      </p:pic>
      <p:sp>
        <p:nvSpPr>
          <p:cNvPr id="208" name="Google Shape;208;p4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09" name="Google Shape;209;p4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9pPr>
          </a:lstStyle>
          <a:p>
            <a:endParaRPr/>
          </a:p>
        </p:txBody>
      </p:sp>
      <p:sp>
        <p:nvSpPr>
          <p:cNvPr id="210" name="Google Shape;210;p45"/>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full watercolor">
  <p:cSld name="title | full watercolor">
    <p:spTree>
      <p:nvGrpSpPr>
        <p:cNvPr id="1" name="Shape 16"/>
        <p:cNvGrpSpPr/>
        <p:nvPr/>
      </p:nvGrpSpPr>
      <p:grpSpPr>
        <a:xfrm>
          <a:off x="0" y="0"/>
          <a:ext cx="0" cy="0"/>
          <a:chOff x="0" y="0"/>
          <a:chExt cx="0" cy="0"/>
        </a:xfrm>
      </p:grpSpPr>
      <p:pic>
        <p:nvPicPr>
          <p:cNvPr id="17" name="Google Shape;17;p4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3777"/>
            <a:ext cx="9143166" cy="5139724"/>
          </a:xfrm>
          <a:prstGeom prst="rect">
            <a:avLst/>
          </a:prstGeom>
          <a:noFill/>
          <a:ln>
            <a:noFill/>
          </a:ln>
        </p:spPr>
      </p:pic>
      <p:sp>
        <p:nvSpPr>
          <p:cNvPr id="18" name="Google Shape;18;p48"/>
          <p:cNvSpPr txBox="1">
            <a:spLocks noGrp="1"/>
          </p:cNvSpPr>
          <p:nvPr>
            <p:ph type="ctrTitle"/>
          </p:nvPr>
        </p:nvSpPr>
        <p:spPr>
          <a:xfrm>
            <a:off x="1143000" y="797379"/>
            <a:ext cx="6858000" cy="1790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Libre Franklin Medium"/>
              <a:buNone/>
              <a:defRPr sz="4000" b="0" i="0">
                <a:solidFill>
                  <a:schemeClr val="lt1"/>
                </a:solidFill>
                <a:latin typeface="Franklin Gothic Medium" panose="020B0603020102020204" pitchFamily="34" charset="0"/>
                <a:ea typeface="Franklin Gothic Medium" panose="020B0603020102020204" pitchFamily="34" charset="0"/>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9" name="Google Shape;19;p48"/>
          <p:cNvSpPr txBox="1">
            <a:spLocks noGrp="1"/>
          </p:cNvSpPr>
          <p:nvPr>
            <p:ph type="subTitle" idx="1"/>
          </p:nvPr>
        </p:nvSpPr>
        <p:spPr>
          <a:xfrm>
            <a:off x="1143000" y="2648111"/>
            <a:ext cx="6858000" cy="1241822"/>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400"/>
              <a:buNone/>
              <a:defRPr sz="1800">
                <a:solidFill>
                  <a:schemeClr val="lt1"/>
                </a:solidFill>
                <a:latin typeface="Franklin Gothic Book" panose="020B0503020102020204" pitchFamily="34" charset="0"/>
                <a:ea typeface="Franklin Gothic Book" panose="020B0503020102020204" pitchFamily="34" charset="0"/>
                <a:cs typeface="Franklin Gothic Book" panose="020B0503020102020204" pitchFamily="34" charset="0"/>
                <a:sym typeface="Libre Franklin"/>
              </a:defRPr>
            </a:lvl1pPr>
            <a:lvl2pPr lvl="1" algn="ctr">
              <a:lnSpc>
                <a:spcPct val="90000"/>
              </a:lnSpc>
              <a:spcBef>
                <a:spcPts val="375"/>
              </a:spcBef>
              <a:spcAft>
                <a:spcPts val="0"/>
              </a:spcAft>
              <a:buSzPts val="2000"/>
              <a:buNone/>
              <a:defRPr sz="1500"/>
            </a:lvl2pPr>
            <a:lvl3pPr lvl="2" algn="ctr">
              <a:lnSpc>
                <a:spcPct val="90000"/>
              </a:lnSpc>
              <a:spcBef>
                <a:spcPts val="375"/>
              </a:spcBef>
              <a:spcAft>
                <a:spcPts val="0"/>
              </a:spcAft>
              <a:buSzPts val="1800"/>
              <a:buNone/>
              <a:defRPr sz="1350"/>
            </a:lvl3pPr>
            <a:lvl4pPr lvl="3" algn="ctr">
              <a:lnSpc>
                <a:spcPct val="90000"/>
              </a:lnSpc>
              <a:spcBef>
                <a:spcPts val="375"/>
              </a:spcBef>
              <a:spcAft>
                <a:spcPts val="0"/>
              </a:spcAft>
              <a:buSzPts val="16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r>
              <a:rPr lang="en-US" dirty="0"/>
              <a:t>Click to edit Master subtitle style</a:t>
            </a:r>
            <a:endParaRPr dirty="0"/>
          </a:p>
        </p:txBody>
      </p:sp>
      <p:pic>
        <p:nvPicPr>
          <p:cNvPr id="20" name="Google Shape;20;p4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76906" y="3600234"/>
            <a:ext cx="842680" cy="1371600"/>
          </a:xfrm>
          <a:prstGeom prst="rect">
            <a:avLst/>
          </a:prstGeom>
          <a:noFill/>
          <a:ln>
            <a:noFill/>
          </a:ln>
        </p:spPr>
      </p:pic>
      <p:sp>
        <p:nvSpPr>
          <p:cNvPr id="2" name="Google Shape;224;p78">
            <a:extLst>
              <a:ext uri="{FF2B5EF4-FFF2-40B4-BE49-F238E27FC236}">
                <a16:creationId xmlns:a16="http://schemas.microsoft.com/office/drawing/2014/main" id="{A7996080-7D2E-7423-684C-65A5180AF503}"/>
              </a:ext>
            </a:extLst>
          </p:cNvPr>
          <p:cNvSpPr/>
          <p:nvPr userDrawn="1"/>
        </p:nvSpPr>
        <p:spPr>
          <a:xfrm>
            <a:off x="1047023" y="4733926"/>
            <a:ext cx="2730953" cy="223108"/>
          </a:xfrm>
          <a:prstGeom prst="rect">
            <a:avLst/>
          </a:prstGeom>
          <a:noFill/>
          <a:ln>
            <a:noFill/>
          </a:ln>
        </p:spPr>
        <p:txBody>
          <a:bodyPr spcFirstLastPara="1" wrap="square" lIns="68569" tIns="34275" rIns="68569"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000" b="0" i="0" u="none" strike="noStrike" cap="none" dirty="0">
                <a:solidFill>
                  <a:schemeClr val="bg1"/>
                </a:solidFill>
                <a:latin typeface="Franklin Gothic Book" panose="020B0503020102020204" pitchFamily="34" charset="0"/>
                <a:ea typeface="Calibri"/>
                <a:cs typeface="Calibri"/>
                <a:sym typeface="Calibri"/>
              </a:rPr>
              <a:t>Community-driven hyperscale innovation for all</a:t>
            </a:r>
            <a:endParaRPr lang="en-US" sz="1050" b="0" i="0" u="none" strike="noStrike" cap="none" dirty="0">
              <a:solidFill>
                <a:schemeClr val="bg1"/>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3902271490"/>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ottom watercolor">
  <p:cSld name="title | bottom watercolor">
    <p:spTree>
      <p:nvGrpSpPr>
        <p:cNvPr id="1" name="Shape 22"/>
        <p:cNvGrpSpPr/>
        <p:nvPr/>
      </p:nvGrpSpPr>
      <p:grpSpPr>
        <a:xfrm>
          <a:off x="0" y="0"/>
          <a:ext cx="0" cy="0"/>
          <a:chOff x="0" y="0"/>
          <a:chExt cx="0" cy="0"/>
        </a:xfrm>
      </p:grpSpPr>
      <p:pic>
        <p:nvPicPr>
          <p:cNvPr id="23" name="Google Shape;23;p4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46" y="0"/>
            <a:ext cx="2737437" cy="5143500"/>
          </a:xfrm>
          <a:prstGeom prst="rect">
            <a:avLst/>
          </a:prstGeom>
          <a:noFill/>
          <a:ln>
            <a:noFill/>
          </a:ln>
        </p:spPr>
      </p:pic>
      <p:sp>
        <p:nvSpPr>
          <p:cNvPr id="24" name="Google Shape;24;p49"/>
          <p:cNvSpPr txBox="1">
            <a:spLocks noGrp="1"/>
          </p:cNvSpPr>
          <p:nvPr>
            <p:ph type="ctrTitle"/>
          </p:nvPr>
        </p:nvSpPr>
        <p:spPr>
          <a:xfrm>
            <a:off x="3208564" y="797379"/>
            <a:ext cx="4792436" cy="1790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4D4D4E"/>
              </a:buClr>
              <a:buSzPts val="6000"/>
              <a:buFont typeface="Fira Sans Medium"/>
              <a:buNone/>
              <a:defRPr sz="4500" b="0" i="0">
                <a:solidFill>
                  <a:srgbClr val="4D4D4E"/>
                </a:solidFill>
                <a:latin typeface="Franklin Gothic Medium" panose="020B0603020102020204" pitchFamily="34" charset="0"/>
                <a:ea typeface="Franklin Gothic Medium" panose="020B0603020102020204" pitchFamily="34" charset="0"/>
                <a:cs typeface="Fira Sans Medium"/>
                <a:sym typeface="Fira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
        <p:nvSpPr>
          <p:cNvPr id="25" name="Google Shape;25;p49"/>
          <p:cNvSpPr txBox="1">
            <a:spLocks noGrp="1"/>
          </p:cNvSpPr>
          <p:nvPr>
            <p:ph type="subTitle" idx="1"/>
          </p:nvPr>
        </p:nvSpPr>
        <p:spPr>
          <a:xfrm>
            <a:off x="3208564" y="2880799"/>
            <a:ext cx="4792436" cy="1241822"/>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400"/>
              <a:buNone/>
              <a:defRPr b="0" i="0">
                <a:latin typeface="Franklin Gothic Book" panose="020B0503020102020204" pitchFamily="34" charset="0"/>
              </a:defRPr>
            </a:lvl1pPr>
            <a:lvl2pPr lvl="1" algn="l">
              <a:lnSpc>
                <a:spcPct val="90000"/>
              </a:lnSpc>
              <a:spcBef>
                <a:spcPts val="375"/>
              </a:spcBef>
              <a:spcAft>
                <a:spcPts val="0"/>
              </a:spcAft>
              <a:buSzPts val="1800"/>
              <a:buChar char="⎻"/>
              <a:defRPr/>
            </a:lvl2pPr>
            <a:lvl3pPr lvl="2" algn="l">
              <a:lnSpc>
                <a:spcPct val="90000"/>
              </a:lnSpc>
              <a:spcBef>
                <a:spcPts val="375"/>
              </a:spcBef>
              <a:spcAft>
                <a:spcPts val="0"/>
              </a:spcAft>
              <a:buSzPts val="1800"/>
              <a:buChar char="•"/>
              <a:defRPr/>
            </a:lvl3pPr>
            <a:lvl4pPr lvl="3" algn="l">
              <a:lnSpc>
                <a:spcPct val="90000"/>
              </a:lnSpc>
              <a:spcBef>
                <a:spcPts val="375"/>
              </a:spcBef>
              <a:spcAft>
                <a:spcPts val="0"/>
              </a:spcAft>
              <a:buSzPts val="1800"/>
              <a:buChar char="⎻"/>
              <a:defRPr/>
            </a:lvl4pPr>
            <a:lvl5pPr lvl="4" algn="l">
              <a:lnSpc>
                <a:spcPct val="90000"/>
              </a:lnSpc>
              <a:spcBef>
                <a:spcPts val="375"/>
              </a:spcBef>
              <a:spcAft>
                <a:spcPts val="0"/>
              </a:spcAft>
              <a:buSzPts val="1350"/>
              <a:buChar char="o"/>
              <a:defRPr/>
            </a:lvl5pPr>
            <a:lvl6pPr lvl="5" algn="l">
              <a:lnSpc>
                <a:spcPct val="90000"/>
              </a:lnSpc>
              <a:spcBef>
                <a:spcPts val="375"/>
              </a:spcBef>
              <a:spcAft>
                <a:spcPts val="0"/>
              </a:spcAft>
              <a:buClr>
                <a:schemeClr val="dk1"/>
              </a:buClr>
              <a:buSzPts val="1800"/>
              <a:buChar char="•"/>
              <a:defRPr/>
            </a:lvl6pPr>
            <a:lvl7pPr lvl="6" algn="l">
              <a:lnSpc>
                <a:spcPct val="90000"/>
              </a:lnSpc>
              <a:spcBef>
                <a:spcPts val="375"/>
              </a:spcBef>
              <a:spcAft>
                <a:spcPts val="0"/>
              </a:spcAft>
              <a:buClr>
                <a:schemeClr val="dk1"/>
              </a:buClr>
              <a:buSzPts val="1800"/>
              <a:buChar char="•"/>
              <a:defRPr/>
            </a:lvl7pPr>
            <a:lvl8pPr lvl="7" algn="l">
              <a:lnSpc>
                <a:spcPct val="90000"/>
              </a:lnSpc>
              <a:spcBef>
                <a:spcPts val="375"/>
              </a:spcBef>
              <a:spcAft>
                <a:spcPts val="0"/>
              </a:spcAft>
              <a:buClr>
                <a:schemeClr val="dk1"/>
              </a:buClr>
              <a:buSzPts val="1800"/>
              <a:buChar char="•"/>
              <a:defRPr/>
            </a:lvl8pPr>
            <a:lvl9pPr lvl="8" algn="l">
              <a:lnSpc>
                <a:spcPct val="90000"/>
              </a:lnSpc>
              <a:spcBef>
                <a:spcPts val="375"/>
              </a:spcBef>
              <a:spcAft>
                <a:spcPts val="0"/>
              </a:spcAft>
              <a:buClr>
                <a:schemeClr val="dk1"/>
              </a:buClr>
              <a:buSzPts val="1800"/>
              <a:buChar char="•"/>
              <a:defRPr/>
            </a:lvl9pPr>
          </a:lstStyle>
          <a:p>
            <a:r>
              <a:rPr lang="en-US" dirty="0"/>
              <a:t>Click to edit Master subtitle style</a:t>
            </a:r>
            <a:endParaRPr dirty="0"/>
          </a:p>
        </p:txBody>
      </p:sp>
      <p:pic>
        <p:nvPicPr>
          <p:cNvPr id="27" name="Google Shape;27;p4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58461" y="694482"/>
            <a:ext cx="1234440" cy="2009251"/>
          </a:xfrm>
          <a:prstGeom prst="rect">
            <a:avLst/>
          </a:prstGeom>
          <a:noFill/>
          <a:ln>
            <a:noFill/>
          </a:ln>
        </p:spPr>
      </p:pic>
      <p:sp>
        <p:nvSpPr>
          <p:cNvPr id="2" name="Google Shape;224;p78">
            <a:extLst>
              <a:ext uri="{FF2B5EF4-FFF2-40B4-BE49-F238E27FC236}">
                <a16:creationId xmlns:a16="http://schemas.microsoft.com/office/drawing/2014/main" id="{8CAA618E-FA67-7A05-79B3-BAC636122EC1}"/>
              </a:ext>
            </a:extLst>
          </p:cNvPr>
          <p:cNvSpPr/>
          <p:nvPr userDrawn="1"/>
        </p:nvSpPr>
        <p:spPr>
          <a:xfrm>
            <a:off x="0" y="4733926"/>
            <a:ext cx="2730953" cy="223108"/>
          </a:xfrm>
          <a:prstGeom prst="rect">
            <a:avLst/>
          </a:prstGeom>
          <a:noFill/>
          <a:ln>
            <a:noFill/>
          </a:ln>
        </p:spPr>
        <p:txBody>
          <a:bodyPr spcFirstLastPara="1" wrap="square" lIns="68569" tIns="34275" rIns="68569"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dirty="0">
                <a:solidFill>
                  <a:schemeClr val="bg1"/>
                </a:solidFill>
                <a:latin typeface="Franklin Gothic Book" panose="020B0503020102020204" pitchFamily="34" charset="0"/>
                <a:ea typeface="Calibri"/>
                <a:cs typeface="Calibri"/>
                <a:sym typeface="Calibri"/>
              </a:rPr>
              <a:t>Community-driven hyperscale innovation for all</a:t>
            </a:r>
            <a:endParaRPr lang="en-US" sz="1050" b="0" i="0" u="none" strike="noStrike" cap="none" dirty="0">
              <a:solidFill>
                <a:schemeClr val="bg1"/>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2175744619"/>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reaker slide | 3 photos | watercolor corner " userDrawn="1">
  <p:cSld name="breaker slide | 3 photos | watercolor corner ">
    <p:spTree>
      <p:nvGrpSpPr>
        <p:cNvPr id="1" name="Shape 68"/>
        <p:cNvGrpSpPr/>
        <p:nvPr/>
      </p:nvGrpSpPr>
      <p:grpSpPr>
        <a:xfrm>
          <a:off x="0" y="0"/>
          <a:ext cx="0" cy="0"/>
          <a:chOff x="0" y="0"/>
          <a:chExt cx="0" cy="0"/>
        </a:xfrm>
      </p:grpSpPr>
      <p:pic>
        <p:nvPicPr>
          <p:cNvPr id="69" name="Google Shape;69;p56"/>
          <p:cNvPicPr preferRelativeResize="0"/>
          <p:nvPr/>
        </p:nvPicPr>
        <p:blipFill rotWithShape="1">
          <a:blip r:embed="rId2" cstate="screen">
            <a:alphaModFix/>
            <a:extLst>
              <a:ext uri="{28A0092B-C50C-407E-A947-70E740481C1C}">
                <a14:useLocalDpi xmlns:a14="http://schemas.microsoft.com/office/drawing/2010/main"/>
              </a:ext>
            </a:extLst>
          </a:blip>
          <a:srcRect l="-3"/>
          <a:stretch/>
        </p:blipFill>
        <p:spPr>
          <a:xfrm>
            <a:off x="946" y="0"/>
            <a:ext cx="1029121" cy="5143500"/>
          </a:xfrm>
          <a:prstGeom prst="rect">
            <a:avLst/>
          </a:prstGeom>
          <a:noFill/>
          <a:ln>
            <a:noFill/>
          </a:ln>
        </p:spPr>
      </p:pic>
      <p:pic>
        <p:nvPicPr>
          <p:cNvPr id="74" name="Google Shape;74;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72606" y="413899"/>
            <a:ext cx="685800" cy="1116251"/>
          </a:xfrm>
          <a:prstGeom prst="rect">
            <a:avLst/>
          </a:prstGeom>
          <a:noFill/>
          <a:ln>
            <a:noFill/>
          </a:ln>
        </p:spPr>
      </p:pic>
      <p:sp>
        <p:nvSpPr>
          <p:cNvPr id="2" name="Google Shape;16;p22">
            <a:extLst>
              <a:ext uri="{FF2B5EF4-FFF2-40B4-BE49-F238E27FC236}">
                <a16:creationId xmlns:a16="http://schemas.microsoft.com/office/drawing/2014/main" id="{8EE43473-D2CF-F4A7-ADE0-B9B937509BD5}"/>
              </a:ext>
            </a:extLst>
          </p:cNvPr>
          <p:cNvSpPr/>
          <p:nvPr userDrawn="1"/>
        </p:nvSpPr>
        <p:spPr>
          <a:xfrm>
            <a:off x="5371139" y="4733926"/>
            <a:ext cx="3217709"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100" b="0" i="0" u="none" strike="noStrike" cap="none" dirty="0">
                <a:solidFill>
                  <a:srgbClr val="5F6062"/>
                </a:solidFill>
                <a:latin typeface="Franklin Gothic Book" panose="020B0503020102020204" pitchFamily="34" charset="0"/>
                <a:ea typeface="Calibri"/>
                <a:cs typeface="Calibri"/>
                <a:sym typeface="Calibri"/>
              </a:rPr>
              <a:t>Community-driven hyperscale innovation for all</a:t>
            </a:r>
            <a:endParaRPr sz="1200" b="0" i="0" u="none" strike="noStrike" cap="none" dirty="0">
              <a:solidFill>
                <a:srgbClr val="000000"/>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244486649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content slide | watercolor top">
  <p:cSld name="3_content slide | watercolor top">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a:off x="628650" y="1167151"/>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800"/>
              <a:buFont typeface="Libre Franklin"/>
              <a:buNone/>
              <a:defRPr sz="3600" b="0">
                <a:solidFill>
                  <a:schemeClr val="dk1"/>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Libre Frankl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06" name="Google Shape;106;p61"/>
          <p:cNvSpPr txBox="1">
            <a:spLocks noGrp="1"/>
          </p:cNvSpPr>
          <p:nvPr>
            <p:ph type="body" idx="1"/>
          </p:nvPr>
        </p:nvSpPr>
        <p:spPr>
          <a:xfrm>
            <a:off x="628650" y="2282252"/>
            <a:ext cx="7886700" cy="2490525"/>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750"/>
              </a:spcBef>
              <a:spcAft>
                <a:spcPts val="0"/>
              </a:spcAft>
              <a:buSzPts val="2400"/>
              <a:buChar char="•"/>
              <a:defRPr>
                <a:solidFill>
                  <a:schemeClr val="dk1"/>
                </a:solidFill>
                <a:latin typeface="Franklin Gothic Book" panose="020B0503020102020204" pitchFamily="34" charset="0"/>
                <a:ea typeface="Franklin Gothic Book" panose="020B0503020102020204" pitchFamily="34" charset="0"/>
                <a:cs typeface="Franklin Gothic Book" panose="020B0503020102020204" pitchFamily="34" charset="0"/>
                <a:sym typeface="Libre Franklin"/>
              </a:defRPr>
            </a:lvl1pPr>
            <a:lvl2pPr marL="685800" lvl="1" indent="-285750" algn="l">
              <a:lnSpc>
                <a:spcPct val="90000"/>
              </a:lnSpc>
              <a:spcBef>
                <a:spcPts val="375"/>
              </a:spcBef>
              <a:spcAft>
                <a:spcPts val="0"/>
              </a:spcAft>
              <a:buSzPts val="2400"/>
              <a:buChar char="⎻"/>
              <a:defRPr>
                <a:solidFill>
                  <a:schemeClr val="dk1"/>
                </a:solidFill>
                <a:latin typeface="Libre Franklin"/>
                <a:ea typeface="Libre Franklin"/>
                <a:cs typeface="Libre Franklin"/>
                <a:sym typeface="Libre Franklin"/>
              </a:defRPr>
            </a:lvl2pPr>
            <a:lvl3pPr marL="1028700" lvl="2" indent="-266700" algn="l">
              <a:lnSpc>
                <a:spcPct val="90000"/>
              </a:lnSpc>
              <a:spcBef>
                <a:spcPts val="375"/>
              </a:spcBef>
              <a:spcAft>
                <a:spcPts val="0"/>
              </a:spcAft>
              <a:buSzPts val="2000"/>
              <a:buChar char="•"/>
              <a:defRPr>
                <a:solidFill>
                  <a:schemeClr val="dk1"/>
                </a:solidFill>
                <a:latin typeface="Libre Franklin"/>
                <a:ea typeface="Libre Franklin"/>
                <a:cs typeface="Libre Franklin"/>
                <a:sym typeface="Libre Franklin"/>
              </a:defRPr>
            </a:lvl3pPr>
            <a:lvl4pPr marL="1371600" lvl="3" indent="-257175" algn="l">
              <a:lnSpc>
                <a:spcPct val="90000"/>
              </a:lnSpc>
              <a:spcBef>
                <a:spcPts val="375"/>
              </a:spcBef>
              <a:spcAft>
                <a:spcPts val="0"/>
              </a:spcAft>
              <a:buSzPts val="1800"/>
              <a:buChar char="⎻"/>
              <a:defRPr>
                <a:solidFill>
                  <a:schemeClr val="dk1"/>
                </a:solidFill>
                <a:latin typeface="Libre Franklin"/>
                <a:ea typeface="Libre Franklin"/>
                <a:cs typeface="Libre Franklin"/>
                <a:sym typeface="Libre Franklin"/>
              </a:defRPr>
            </a:lvl4pPr>
            <a:lvl5pPr marL="1714500" lvl="4" indent="-235744" algn="l">
              <a:lnSpc>
                <a:spcPct val="90000"/>
              </a:lnSpc>
              <a:spcBef>
                <a:spcPts val="375"/>
              </a:spcBef>
              <a:spcAft>
                <a:spcPts val="0"/>
              </a:spcAft>
              <a:buSzPts val="1350"/>
              <a:buChar char="o"/>
              <a:defRPr>
                <a:solidFill>
                  <a:schemeClr val="dk1"/>
                </a:solidFill>
                <a:latin typeface="Libre Franklin"/>
                <a:ea typeface="Libre Franklin"/>
                <a:cs typeface="Libre Franklin"/>
                <a:sym typeface="Libre Franklin"/>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pic>
        <p:nvPicPr>
          <p:cNvPr id="107" name="Google Shape;107;p6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4000"/>
            <a:ext cx="9144000" cy="917852"/>
          </a:xfrm>
          <a:prstGeom prst="rect">
            <a:avLst/>
          </a:prstGeom>
          <a:noFill/>
          <a:ln>
            <a:noFill/>
          </a:ln>
        </p:spPr>
      </p:pic>
      <p:pic>
        <p:nvPicPr>
          <p:cNvPr id="108" name="Google Shape;108;p6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5429" y="120026"/>
            <a:ext cx="1687084" cy="685800"/>
          </a:xfrm>
          <a:prstGeom prst="rect">
            <a:avLst/>
          </a:prstGeom>
          <a:noFill/>
          <a:ln>
            <a:noFill/>
          </a:ln>
        </p:spPr>
      </p:pic>
      <p:sp>
        <p:nvSpPr>
          <p:cNvPr id="2" name="Google Shape;16;p22">
            <a:extLst>
              <a:ext uri="{FF2B5EF4-FFF2-40B4-BE49-F238E27FC236}">
                <a16:creationId xmlns:a16="http://schemas.microsoft.com/office/drawing/2014/main" id="{10A31FD3-681E-F6D4-BBF1-750D40A953D3}"/>
              </a:ext>
            </a:extLst>
          </p:cNvPr>
          <p:cNvSpPr/>
          <p:nvPr userDrawn="1"/>
        </p:nvSpPr>
        <p:spPr>
          <a:xfrm>
            <a:off x="5371139" y="4733926"/>
            <a:ext cx="3217709"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100" b="0" i="0" u="none" strike="noStrike" cap="none" dirty="0">
                <a:solidFill>
                  <a:srgbClr val="5F6062"/>
                </a:solidFill>
                <a:latin typeface="Franklin Gothic Book" panose="020B0503020102020204" pitchFamily="34" charset="0"/>
                <a:ea typeface="Calibri"/>
                <a:cs typeface="Calibri"/>
                <a:sym typeface="Calibri"/>
              </a:rPr>
              <a:t>Community-driven hyperscale innovation for all</a:t>
            </a:r>
            <a:endParaRPr sz="1200" b="0" i="0" u="none" strike="noStrike" cap="none" dirty="0">
              <a:solidFill>
                <a:srgbClr val="000000"/>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474123804"/>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title | bottom watercolor">
  <p:cSld name="2_title | bottom watercolor">
    <p:spTree>
      <p:nvGrpSpPr>
        <p:cNvPr id="1" name="Shape 137"/>
        <p:cNvGrpSpPr/>
        <p:nvPr/>
      </p:nvGrpSpPr>
      <p:grpSpPr>
        <a:xfrm>
          <a:off x="0" y="0"/>
          <a:ext cx="0" cy="0"/>
          <a:chOff x="0" y="0"/>
          <a:chExt cx="0" cy="0"/>
        </a:xfrm>
      </p:grpSpPr>
      <p:pic>
        <p:nvPicPr>
          <p:cNvPr id="138" name="Google Shape;138;p6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46" y="0"/>
            <a:ext cx="2737436" cy="5143500"/>
          </a:xfrm>
          <a:prstGeom prst="rect">
            <a:avLst/>
          </a:prstGeom>
          <a:noFill/>
          <a:ln>
            <a:noFill/>
          </a:ln>
        </p:spPr>
      </p:pic>
      <p:sp>
        <p:nvSpPr>
          <p:cNvPr id="139" name="Google Shape;139;p66"/>
          <p:cNvSpPr txBox="1">
            <a:spLocks noGrp="1"/>
          </p:cNvSpPr>
          <p:nvPr>
            <p:ph type="ctrTitle"/>
          </p:nvPr>
        </p:nvSpPr>
        <p:spPr>
          <a:xfrm>
            <a:off x="3208564" y="797379"/>
            <a:ext cx="4792436" cy="1790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4D4D4E"/>
              </a:buClr>
              <a:buSzPts val="6000"/>
              <a:buFont typeface="Fira Sans Medium"/>
              <a:buNone/>
              <a:defRPr sz="4500" b="0" i="0">
                <a:solidFill>
                  <a:srgbClr val="4D4D4E"/>
                </a:solidFill>
                <a:latin typeface="Franklin Gothic Medium" panose="020B0603020102020204" pitchFamily="34" charset="0"/>
                <a:ea typeface="Franklin Gothic Medium" panose="020B0603020102020204" pitchFamily="34" charset="0"/>
                <a:cs typeface="Fira Sans Medium"/>
                <a:sym typeface="Fira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
        <p:nvSpPr>
          <p:cNvPr id="140" name="Google Shape;140;p66"/>
          <p:cNvSpPr txBox="1">
            <a:spLocks noGrp="1"/>
          </p:cNvSpPr>
          <p:nvPr>
            <p:ph type="subTitle" idx="1"/>
          </p:nvPr>
        </p:nvSpPr>
        <p:spPr>
          <a:xfrm>
            <a:off x="3208564" y="2880799"/>
            <a:ext cx="4792436" cy="1241822"/>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400"/>
              <a:buNone/>
              <a:defRPr b="0" i="0">
                <a:latin typeface="Franklin Gothic Book" panose="020B0503020102020204" pitchFamily="34" charset="0"/>
              </a:defRPr>
            </a:lvl1pPr>
            <a:lvl2pPr lvl="1" algn="l">
              <a:lnSpc>
                <a:spcPct val="90000"/>
              </a:lnSpc>
              <a:spcBef>
                <a:spcPts val="375"/>
              </a:spcBef>
              <a:spcAft>
                <a:spcPts val="0"/>
              </a:spcAft>
              <a:buSzPts val="1800"/>
              <a:buChar char="⎻"/>
              <a:defRPr/>
            </a:lvl2pPr>
            <a:lvl3pPr lvl="2" algn="l">
              <a:lnSpc>
                <a:spcPct val="90000"/>
              </a:lnSpc>
              <a:spcBef>
                <a:spcPts val="375"/>
              </a:spcBef>
              <a:spcAft>
                <a:spcPts val="0"/>
              </a:spcAft>
              <a:buSzPts val="1800"/>
              <a:buChar char="•"/>
              <a:defRPr/>
            </a:lvl3pPr>
            <a:lvl4pPr lvl="3" algn="l">
              <a:lnSpc>
                <a:spcPct val="90000"/>
              </a:lnSpc>
              <a:spcBef>
                <a:spcPts val="375"/>
              </a:spcBef>
              <a:spcAft>
                <a:spcPts val="0"/>
              </a:spcAft>
              <a:buSzPts val="1800"/>
              <a:buChar char="⎻"/>
              <a:defRPr/>
            </a:lvl4pPr>
            <a:lvl5pPr lvl="4" algn="l">
              <a:lnSpc>
                <a:spcPct val="90000"/>
              </a:lnSpc>
              <a:spcBef>
                <a:spcPts val="375"/>
              </a:spcBef>
              <a:spcAft>
                <a:spcPts val="0"/>
              </a:spcAft>
              <a:buSzPts val="1350"/>
              <a:buChar char="o"/>
              <a:defRPr/>
            </a:lvl5pPr>
            <a:lvl6pPr lvl="5" algn="l">
              <a:lnSpc>
                <a:spcPct val="90000"/>
              </a:lnSpc>
              <a:spcBef>
                <a:spcPts val="375"/>
              </a:spcBef>
              <a:spcAft>
                <a:spcPts val="0"/>
              </a:spcAft>
              <a:buClr>
                <a:schemeClr val="dk1"/>
              </a:buClr>
              <a:buSzPts val="1800"/>
              <a:buChar char="•"/>
              <a:defRPr/>
            </a:lvl6pPr>
            <a:lvl7pPr lvl="6" algn="l">
              <a:lnSpc>
                <a:spcPct val="90000"/>
              </a:lnSpc>
              <a:spcBef>
                <a:spcPts val="375"/>
              </a:spcBef>
              <a:spcAft>
                <a:spcPts val="0"/>
              </a:spcAft>
              <a:buClr>
                <a:schemeClr val="dk1"/>
              </a:buClr>
              <a:buSzPts val="1800"/>
              <a:buChar char="•"/>
              <a:defRPr/>
            </a:lvl7pPr>
            <a:lvl8pPr lvl="7" algn="l">
              <a:lnSpc>
                <a:spcPct val="90000"/>
              </a:lnSpc>
              <a:spcBef>
                <a:spcPts val="375"/>
              </a:spcBef>
              <a:spcAft>
                <a:spcPts val="0"/>
              </a:spcAft>
              <a:buClr>
                <a:schemeClr val="dk1"/>
              </a:buClr>
              <a:buSzPts val="1800"/>
              <a:buChar char="•"/>
              <a:defRPr/>
            </a:lvl8pPr>
            <a:lvl9pPr lvl="8" algn="l">
              <a:lnSpc>
                <a:spcPct val="90000"/>
              </a:lnSpc>
              <a:spcBef>
                <a:spcPts val="375"/>
              </a:spcBef>
              <a:spcAft>
                <a:spcPts val="0"/>
              </a:spcAft>
              <a:buClr>
                <a:schemeClr val="dk1"/>
              </a:buClr>
              <a:buSzPts val="1800"/>
              <a:buChar char="•"/>
              <a:defRPr/>
            </a:lvl9pPr>
          </a:lstStyle>
          <a:p>
            <a:r>
              <a:rPr lang="en-US" dirty="0"/>
              <a:t>Click to edit Master subtitle style</a:t>
            </a:r>
            <a:endParaRPr dirty="0"/>
          </a:p>
        </p:txBody>
      </p:sp>
      <p:pic>
        <p:nvPicPr>
          <p:cNvPr id="141" name="Google Shape;141;p6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58461" y="575792"/>
            <a:ext cx="1234440" cy="2009251"/>
          </a:xfrm>
          <a:prstGeom prst="rect">
            <a:avLst/>
          </a:prstGeom>
          <a:noFill/>
          <a:ln>
            <a:noFill/>
          </a:ln>
        </p:spPr>
      </p:pic>
    </p:spTree>
    <p:extLst>
      <p:ext uri="{BB962C8B-B14F-4D97-AF65-F5344CB8AC3E}">
        <p14:creationId xmlns:p14="http://schemas.microsoft.com/office/powerpoint/2010/main" val="205259812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double content | watercolor top" userDrawn="1">
  <p:cSld name="1_double content | watercolor top">
    <p:spTree>
      <p:nvGrpSpPr>
        <p:cNvPr id="1" name="Shape 143"/>
        <p:cNvGrpSpPr/>
        <p:nvPr/>
      </p:nvGrpSpPr>
      <p:grpSpPr>
        <a:xfrm>
          <a:off x="0" y="0"/>
          <a:ext cx="0" cy="0"/>
          <a:chOff x="0" y="0"/>
          <a:chExt cx="0" cy="0"/>
        </a:xfrm>
      </p:grpSpPr>
      <p:pic>
        <p:nvPicPr>
          <p:cNvPr id="144" name="Google Shape;144;p6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46" y="0"/>
            <a:ext cx="2737436" cy="5143500"/>
          </a:xfrm>
          <a:prstGeom prst="rect">
            <a:avLst/>
          </a:prstGeom>
          <a:noFill/>
          <a:ln>
            <a:noFill/>
          </a:ln>
        </p:spPr>
      </p:pic>
      <p:sp>
        <p:nvSpPr>
          <p:cNvPr id="145" name="Google Shape;145;p67"/>
          <p:cNvSpPr txBox="1">
            <a:spLocks noGrp="1"/>
          </p:cNvSpPr>
          <p:nvPr>
            <p:ph type="title"/>
          </p:nvPr>
        </p:nvSpPr>
        <p:spPr>
          <a:xfrm>
            <a:off x="3208556" y="584329"/>
            <a:ext cx="5306794"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D4D4E"/>
              </a:buClr>
              <a:buSzPts val="4800"/>
              <a:buFont typeface="Libre Franklin"/>
              <a:buNone/>
              <a:defRPr sz="3600" b="0" i="0">
                <a:solidFill>
                  <a:srgbClr val="4D4D4E"/>
                </a:solidFill>
                <a:latin typeface="Franklin Gothic Book" panose="020B05030201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
        <p:nvSpPr>
          <p:cNvPr id="146" name="Google Shape;146;p67"/>
          <p:cNvSpPr txBox="1">
            <a:spLocks noGrp="1"/>
          </p:cNvSpPr>
          <p:nvPr>
            <p:ph type="body" idx="1"/>
          </p:nvPr>
        </p:nvSpPr>
        <p:spPr>
          <a:xfrm>
            <a:off x="3208556" y="1593617"/>
            <a:ext cx="2468880" cy="3086100"/>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750"/>
              </a:spcBef>
              <a:spcAft>
                <a:spcPts val="0"/>
              </a:spcAft>
              <a:buSzPts val="2400"/>
              <a:buChar char="•"/>
              <a:defRPr b="0" i="0">
                <a:solidFill>
                  <a:srgbClr val="4D4D4E"/>
                </a:solidFill>
                <a:latin typeface="Franklin Gothic Book" panose="020B0503020102020204" pitchFamily="34" charset="0"/>
                <a:ea typeface="Franklin Gothic Book" panose="020B0503020102020204" pitchFamily="34" charset="0"/>
                <a:cs typeface="Franklin Gothic Book" panose="020B0503020102020204" pitchFamily="34" charset="0"/>
                <a:sym typeface="Libre Franklin"/>
              </a:defRPr>
            </a:lvl1pPr>
            <a:lvl2pPr marL="685800" lvl="1" indent="-285750" algn="l">
              <a:lnSpc>
                <a:spcPct val="90000"/>
              </a:lnSpc>
              <a:spcBef>
                <a:spcPts val="375"/>
              </a:spcBef>
              <a:spcAft>
                <a:spcPts val="0"/>
              </a:spcAft>
              <a:buSzPts val="2400"/>
              <a:buChar char="⎻"/>
              <a:defRPr>
                <a:solidFill>
                  <a:srgbClr val="4D4D4E"/>
                </a:solidFill>
                <a:latin typeface="Libre Franklin"/>
                <a:ea typeface="Libre Franklin"/>
                <a:cs typeface="Libre Franklin"/>
                <a:sym typeface="Libre Franklin"/>
              </a:defRPr>
            </a:lvl2pPr>
            <a:lvl3pPr marL="1028700" lvl="2" indent="-266700" algn="l">
              <a:lnSpc>
                <a:spcPct val="90000"/>
              </a:lnSpc>
              <a:spcBef>
                <a:spcPts val="375"/>
              </a:spcBef>
              <a:spcAft>
                <a:spcPts val="0"/>
              </a:spcAft>
              <a:buSzPts val="2000"/>
              <a:buChar char="•"/>
              <a:defRPr>
                <a:solidFill>
                  <a:srgbClr val="4D4D4E"/>
                </a:solidFill>
                <a:latin typeface="Libre Franklin"/>
                <a:ea typeface="Libre Franklin"/>
                <a:cs typeface="Libre Franklin"/>
                <a:sym typeface="Libre Franklin"/>
              </a:defRPr>
            </a:lvl3pPr>
            <a:lvl4pPr marL="1371600" lvl="3" indent="-257175" algn="l">
              <a:lnSpc>
                <a:spcPct val="90000"/>
              </a:lnSpc>
              <a:spcBef>
                <a:spcPts val="375"/>
              </a:spcBef>
              <a:spcAft>
                <a:spcPts val="0"/>
              </a:spcAft>
              <a:buSzPts val="1800"/>
              <a:buChar char="⎻"/>
              <a:defRPr>
                <a:solidFill>
                  <a:srgbClr val="4D4D4E"/>
                </a:solidFill>
                <a:latin typeface="Libre Franklin"/>
                <a:ea typeface="Libre Franklin"/>
                <a:cs typeface="Libre Franklin"/>
                <a:sym typeface="Libre Franklin"/>
              </a:defRPr>
            </a:lvl4pPr>
            <a:lvl5pPr marL="1714500" lvl="4" indent="-235744" algn="l">
              <a:lnSpc>
                <a:spcPct val="90000"/>
              </a:lnSpc>
              <a:spcBef>
                <a:spcPts val="375"/>
              </a:spcBef>
              <a:spcAft>
                <a:spcPts val="0"/>
              </a:spcAft>
              <a:buSzPts val="1350"/>
              <a:buChar char="o"/>
              <a:defRPr>
                <a:solidFill>
                  <a:srgbClr val="4D4D4E"/>
                </a:solidFill>
                <a:latin typeface="Libre Franklin"/>
                <a:ea typeface="Libre Franklin"/>
                <a:cs typeface="Libre Franklin"/>
                <a:sym typeface="Libre Franklin"/>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dirty="0"/>
              <a:t>Click to edit Master text styles</a:t>
            </a:r>
          </a:p>
        </p:txBody>
      </p:sp>
      <p:sp>
        <p:nvSpPr>
          <p:cNvPr id="147" name="Google Shape;147;p67"/>
          <p:cNvSpPr txBox="1">
            <a:spLocks noGrp="1"/>
          </p:cNvSpPr>
          <p:nvPr>
            <p:ph type="body" idx="2"/>
          </p:nvPr>
        </p:nvSpPr>
        <p:spPr>
          <a:xfrm>
            <a:off x="6046469" y="1593617"/>
            <a:ext cx="2468880" cy="3086100"/>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750"/>
              </a:spcBef>
              <a:spcAft>
                <a:spcPts val="0"/>
              </a:spcAft>
              <a:buSzPts val="2400"/>
              <a:buChar char="•"/>
              <a:defRPr b="0" i="0">
                <a:solidFill>
                  <a:srgbClr val="4D4D4E"/>
                </a:solidFill>
                <a:latin typeface="Franklin Gothic Book" panose="020B0503020102020204" pitchFamily="34" charset="0"/>
                <a:ea typeface="Franklin Gothic Book" panose="020B0503020102020204" pitchFamily="34" charset="0"/>
                <a:cs typeface="Franklin Gothic Book" panose="020B0503020102020204" pitchFamily="34" charset="0"/>
                <a:sym typeface="Libre Franklin"/>
              </a:defRPr>
            </a:lvl1pPr>
            <a:lvl2pPr marL="685800" lvl="1" indent="-285750" algn="l">
              <a:lnSpc>
                <a:spcPct val="90000"/>
              </a:lnSpc>
              <a:spcBef>
                <a:spcPts val="375"/>
              </a:spcBef>
              <a:spcAft>
                <a:spcPts val="0"/>
              </a:spcAft>
              <a:buSzPts val="2400"/>
              <a:buChar char="⎻"/>
              <a:defRPr>
                <a:solidFill>
                  <a:srgbClr val="4D4D4E"/>
                </a:solidFill>
                <a:latin typeface="Libre Franklin"/>
                <a:ea typeface="Libre Franklin"/>
                <a:cs typeface="Libre Franklin"/>
                <a:sym typeface="Libre Franklin"/>
              </a:defRPr>
            </a:lvl2pPr>
            <a:lvl3pPr marL="1028700" lvl="2" indent="-266700" algn="l">
              <a:lnSpc>
                <a:spcPct val="90000"/>
              </a:lnSpc>
              <a:spcBef>
                <a:spcPts val="375"/>
              </a:spcBef>
              <a:spcAft>
                <a:spcPts val="0"/>
              </a:spcAft>
              <a:buSzPts val="2000"/>
              <a:buChar char="•"/>
              <a:defRPr>
                <a:solidFill>
                  <a:srgbClr val="4D4D4E"/>
                </a:solidFill>
                <a:latin typeface="Libre Franklin"/>
                <a:ea typeface="Libre Franklin"/>
                <a:cs typeface="Libre Franklin"/>
                <a:sym typeface="Libre Franklin"/>
              </a:defRPr>
            </a:lvl3pPr>
            <a:lvl4pPr marL="1371600" lvl="3" indent="-257175" algn="l">
              <a:lnSpc>
                <a:spcPct val="90000"/>
              </a:lnSpc>
              <a:spcBef>
                <a:spcPts val="375"/>
              </a:spcBef>
              <a:spcAft>
                <a:spcPts val="0"/>
              </a:spcAft>
              <a:buSzPts val="1800"/>
              <a:buChar char="⎻"/>
              <a:defRPr>
                <a:solidFill>
                  <a:srgbClr val="4D4D4E"/>
                </a:solidFill>
                <a:latin typeface="Libre Franklin"/>
                <a:ea typeface="Libre Franklin"/>
                <a:cs typeface="Libre Franklin"/>
                <a:sym typeface="Libre Franklin"/>
              </a:defRPr>
            </a:lvl4pPr>
            <a:lvl5pPr marL="1714500" lvl="4" indent="-235744" algn="l">
              <a:lnSpc>
                <a:spcPct val="90000"/>
              </a:lnSpc>
              <a:spcBef>
                <a:spcPts val="375"/>
              </a:spcBef>
              <a:spcAft>
                <a:spcPts val="0"/>
              </a:spcAft>
              <a:buSzPts val="1350"/>
              <a:buChar char="o"/>
              <a:defRPr>
                <a:solidFill>
                  <a:srgbClr val="4D4D4E"/>
                </a:solidFill>
                <a:latin typeface="Libre Franklin"/>
                <a:ea typeface="Libre Franklin"/>
                <a:cs typeface="Libre Franklin"/>
                <a:sym typeface="Libre Franklin"/>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dirty="0"/>
              <a:t>Click to edit Master text styles</a:t>
            </a:r>
          </a:p>
        </p:txBody>
      </p:sp>
      <p:pic>
        <p:nvPicPr>
          <p:cNvPr id="149" name="Google Shape;149;p6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28022" y="413899"/>
            <a:ext cx="685800" cy="1116251"/>
          </a:xfrm>
          <a:prstGeom prst="rect">
            <a:avLst/>
          </a:prstGeom>
          <a:noFill/>
          <a:ln>
            <a:noFill/>
          </a:ln>
        </p:spPr>
      </p:pic>
      <p:sp>
        <p:nvSpPr>
          <p:cNvPr id="2" name="Google Shape;224;p78">
            <a:extLst>
              <a:ext uri="{FF2B5EF4-FFF2-40B4-BE49-F238E27FC236}">
                <a16:creationId xmlns:a16="http://schemas.microsoft.com/office/drawing/2014/main" id="{62E53121-8EC0-80BF-2B53-F34F88E057AB}"/>
              </a:ext>
            </a:extLst>
          </p:cNvPr>
          <p:cNvSpPr/>
          <p:nvPr userDrawn="1"/>
        </p:nvSpPr>
        <p:spPr>
          <a:xfrm>
            <a:off x="0" y="1530150"/>
            <a:ext cx="2730953" cy="223108"/>
          </a:xfrm>
          <a:prstGeom prst="rect">
            <a:avLst/>
          </a:prstGeom>
          <a:noFill/>
          <a:ln>
            <a:noFill/>
          </a:ln>
        </p:spPr>
        <p:txBody>
          <a:bodyPr spcFirstLastPara="1" wrap="square" lIns="68569" tIns="34275" rIns="68569"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dirty="0">
                <a:solidFill>
                  <a:schemeClr val="bg1"/>
                </a:solidFill>
                <a:latin typeface="Franklin Gothic Book" panose="020B0503020102020204" pitchFamily="34" charset="0"/>
                <a:ea typeface="Calibri"/>
                <a:cs typeface="Calibri"/>
                <a:sym typeface="Calibri"/>
              </a:rPr>
              <a:t>Community-driven hyperscale innovation for all</a:t>
            </a:r>
            <a:endParaRPr lang="en-US" sz="1050" b="0" i="0" u="none" strike="noStrike" cap="none" dirty="0">
              <a:solidFill>
                <a:schemeClr val="bg1"/>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499109074"/>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title | top watercolor">
  <p:cSld name="2_title | top watercolor">
    <p:spTree>
      <p:nvGrpSpPr>
        <p:cNvPr id="1" name="Shape 180"/>
        <p:cNvGrpSpPr/>
        <p:nvPr/>
      </p:nvGrpSpPr>
      <p:grpSpPr>
        <a:xfrm>
          <a:off x="0" y="0"/>
          <a:ext cx="0" cy="0"/>
          <a:chOff x="0" y="0"/>
          <a:chExt cx="0" cy="0"/>
        </a:xfrm>
      </p:grpSpPr>
      <p:sp>
        <p:nvSpPr>
          <p:cNvPr id="181" name="Google Shape;181;p72"/>
          <p:cNvSpPr txBox="1">
            <a:spLocks noGrp="1"/>
          </p:cNvSpPr>
          <p:nvPr>
            <p:ph type="ctrTitle"/>
          </p:nvPr>
        </p:nvSpPr>
        <p:spPr>
          <a:xfrm>
            <a:off x="1143000" y="971732"/>
            <a:ext cx="6858000" cy="1790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4D4D4E"/>
              </a:buClr>
              <a:buSzPts val="6000"/>
              <a:buFont typeface="Fira Sans Medium"/>
              <a:buNone/>
              <a:defRPr sz="4500" b="0" i="0">
                <a:solidFill>
                  <a:srgbClr val="4D4D4E"/>
                </a:solidFill>
                <a:latin typeface="Franklin Gothic Medium" panose="020B0603020102020204" pitchFamily="34" charset="0"/>
                <a:ea typeface="Franklin Gothic Medium" panose="020B0603020102020204" pitchFamily="34" charset="0"/>
                <a:cs typeface="Fira Sans Medium"/>
                <a:sym typeface="Fira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
        <p:nvSpPr>
          <p:cNvPr id="182" name="Google Shape;182;p72"/>
          <p:cNvSpPr txBox="1">
            <a:spLocks noGrp="1"/>
          </p:cNvSpPr>
          <p:nvPr>
            <p:ph type="subTitle" idx="1"/>
          </p:nvPr>
        </p:nvSpPr>
        <p:spPr>
          <a:xfrm>
            <a:off x="1143000" y="2996816"/>
            <a:ext cx="6858000" cy="1241822"/>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400"/>
              <a:buNone/>
              <a:defRPr b="0" i="0">
                <a:latin typeface="Franklin Gothic Book" panose="020B0503020102020204" pitchFamily="34" charset="0"/>
              </a:defRPr>
            </a:lvl1pPr>
            <a:lvl2pPr lvl="1" algn="l">
              <a:lnSpc>
                <a:spcPct val="90000"/>
              </a:lnSpc>
              <a:spcBef>
                <a:spcPts val="375"/>
              </a:spcBef>
              <a:spcAft>
                <a:spcPts val="0"/>
              </a:spcAft>
              <a:buSzPts val="1800"/>
              <a:buChar char="⎻"/>
              <a:defRPr/>
            </a:lvl2pPr>
            <a:lvl3pPr lvl="2" algn="l">
              <a:lnSpc>
                <a:spcPct val="90000"/>
              </a:lnSpc>
              <a:spcBef>
                <a:spcPts val="375"/>
              </a:spcBef>
              <a:spcAft>
                <a:spcPts val="0"/>
              </a:spcAft>
              <a:buSzPts val="1800"/>
              <a:buChar char="•"/>
              <a:defRPr/>
            </a:lvl3pPr>
            <a:lvl4pPr lvl="3" algn="l">
              <a:lnSpc>
                <a:spcPct val="90000"/>
              </a:lnSpc>
              <a:spcBef>
                <a:spcPts val="375"/>
              </a:spcBef>
              <a:spcAft>
                <a:spcPts val="0"/>
              </a:spcAft>
              <a:buSzPts val="1800"/>
              <a:buChar char="⎻"/>
              <a:defRPr/>
            </a:lvl4pPr>
            <a:lvl5pPr lvl="4" algn="l">
              <a:lnSpc>
                <a:spcPct val="90000"/>
              </a:lnSpc>
              <a:spcBef>
                <a:spcPts val="375"/>
              </a:spcBef>
              <a:spcAft>
                <a:spcPts val="0"/>
              </a:spcAft>
              <a:buSzPts val="1350"/>
              <a:buChar char="o"/>
              <a:defRPr/>
            </a:lvl5pPr>
            <a:lvl6pPr lvl="5" algn="l">
              <a:lnSpc>
                <a:spcPct val="90000"/>
              </a:lnSpc>
              <a:spcBef>
                <a:spcPts val="375"/>
              </a:spcBef>
              <a:spcAft>
                <a:spcPts val="0"/>
              </a:spcAft>
              <a:buClr>
                <a:schemeClr val="dk1"/>
              </a:buClr>
              <a:buSzPts val="1800"/>
              <a:buChar char="•"/>
              <a:defRPr/>
            </a:lvl6pPr>
            <a:lvl7pPr lvl="6" algn="l">
              <a:lnSpc>
                <a:spcPct val="90000"/>
              </a:lnSpc>
              <a:spcBef>
                <a:spcPts val="375"/>
              </a:spcBef>
              <a:spcAft>
                <a:spcPts val="0"/>
              </a:spcAft>
              <a:buClr>
                <a:schemeClr val="dk1"/>
              </a:buClr>
              <a:buSzPts val="1800"/>
              <a:buChar char="•"/>
              <a:defRPr/>
            </a:lvl7pPr>
            <a:lvl8pPr lvl="7" algn="l">
              <a:lnSpc>
                <a:spcPct val="90000"/>
              </a:lnSpc>
              <a:spcBef>
                <a:spcPts val="375"/>
              </a:spcBef>
              <a:spcAft>
                <a:spcPts val="0"/>
              </a:spcAft>
              <a:buClr>
                <a:schemeClr val="dk1"/>
              </a:buClr>
              <a:buSzPts val="1800"/>
              <a:buChar char="•"/>
              <a:defRPr/>
            </a:lvl8pPr>
            <a:lvl9pPr lvl="8" algn="l">
              <a:lnSpc>
                <a:spcPct val="90000"/>
              </a:lnSpc>
              <a:spcBef>
                <a:spcPts val="375"/>
              </a:spcBef>
              <a:spcAft>
                <a:spcPts val="0"/>
              </a:spcAft>
              <a:buClr>
                <a:schemeClr val="dk1"/>
              </a:buClr>
              <a:buSzPts val="1800"/>
              <a:buChar char="•"/>
              <a:defRPr/>
            </a:lvl9pPr>
          </a:lstStyle>
          <a:p>
            <a:r>
              <a:rPr lang="en-US" dirty="0"/>
              <a:t>Click to edit Master subtitle style</a:t>
            </a:r>
            <a:endParaRPr dirty="0"/>
          </a:p>
        </p:txBody>
      </p:sp>
      <p:pic>
        <p:nvPicPr>
          <p:cNvPr id="183" name="Google Shape;183;p7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5085"/>
            <a:ext cx="9144000" cy="915551"/>
          </a:xfrm>
          <a:prstGeom prst="rect">
            <a:avLst/>
          </a:prstGeom>
          <a:noFill/>
          <a:ln>
            <a:noFill/>
          </a:ln>
        </p:spPr>
      </p:pic>
      <p:pic>
        <p:nvPicPr>
          <p:cNvPr id="184" name="Google Shape;184;p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5429" y="120026"/>
            <a:ext cx="1687084" cy="685800"/>
          </a:xfrm>
          <a:prstGeom prst="rect">
            <a:avLst/>
          </a:prstGeom>
          <a:noFill/>
          <a:ln>
            <a:noFill/>
          </a:ln>
        </p:spPr>
      </p:pic>
      <p:sp>
        <p:nvSpPr>
          <p:cNvPr id="2" name="Google Shape;16;p22">
            <a:extLst>
              <a:ext uri="{FF2B5EF4-FFF2-40B4-BE49-F238E27FC236}">
                <a16:creationId xmlns:a16="http://schemas.microsoft.com/office/drawing/2014/main" id="{0A63B078-BFEB-5BA6-5607-A06C938B2087}"/>
              </a:ext>
            </a:extLst>
          </p:cNvPr>
          <p:cNvSpPr/>
          <p:nvPr userDrawn="1"/>
        </p:nvSpPr>
        <p:spPr>
          <a:xfrm>
            <a:off x="5371139" y="4733926"/>
            <a:ext cx="3217709"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100" b="0" i="0" u="none" strike="noStrike" cap="none" dirty="0">
                <a:solidFill>
                  <a:srgbClr val="5F6062"/>
                </a:solidFill>
                <a:latin typeface="Franklin Gothic Book" panose="020B0503020102020204" pitchFamily="34" charset="0"/>
                <a:ea typeface="Calibri"/>
                <a:cs typeface="Calibri"/>
                <a:sym typeface="Calibri"/>
              </a:rPr>
              <a:t>Community-driven hyperscale innovation for all</a:t>
            </a:r>
            <a:endParaRPr sz="1200" b="0" i="0" u="none" strike="noStrike" cap="none" dirty="0">
              <a:solidFill>
                <a:srgbClr val="000000"/>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274340598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6_content slide | watercolor top">
  <p:cSld name="6_content slide | watercolor top">
    <p:spTree>
      <p:nvGrpSpPr>
        <p:cNvPr id="1" name="Shape 186"/>
        <p:cNvGrpSpPr/>
        <p:nvPr/>
      </p:nvGrpSpPr>
      <p:grpSpPr>
        <a:xfrm>
          <a:off x="0" y="0"/>
          <a:ext cx="0" cy="0"/>
          <a:chOff x="0" y="0"/>
          <a:chExt cx="0" cy="0"/>
        </a:xfrm>
      </p:grpSpPr>
      <p:sp>
        <p:nvSpPr>
          <p:cNvPr id="187" name="Google Shape;187;p73"/>
          <p:cNvSpPr txBox="1">
            <a:spLocks noGrp="1"/>
          </p:cNvSpPr>
          <p:nvPr>
            <p:ph type="title"/>
          </p:nvPr>
        </p:nvSpPr>
        <p:spPr>
          <a:xfrm>
            <a:off x="628650" y="1167151"/>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800"/>
              <a:buFont typeface="Libre Franklin"/>
              <a:buNone/>
              <a:defRPr sz="3600" b="0">
                <a:solidFill>
                  <a:schemeClr val="dk1"/>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Libre Frankl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88" name="Google Shape;188;p73"/>
          <p:cNvSpPr txBox="1">
            <a:spLocks noGrp="1"/>
          </p:cNvSpPr>
          <p:nvPr>
            <p:ph type="body" idx="1"/>
          </p:nvPr>
        </p:nvSpPr>
        <p:spPr>
          <a:xfrm>
            <a:off x="628650" y="2282252"/>
            <a:ext cx="7886700" cy="2490525"/>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750"/>
              </a:spcBef>
              <a:spcAft>
                <a:spcPts val="0"/>
              </a:spcAft>
              <a:buSzPts val="2400"/>
              <a:buChar char="•"/>
              <a:defRPr>
                <a:solidFill>
                  <a:schemeClr val="dk1"/>
                </a:solidFill>
                <a:latin typeface="Franklin Gothic Book" panose="020B0503020102020204" pitchFamily="34" charset="0"/>
                <a:ea typeface="Franklin Gothic Book" panose="020B0503020102020204" pitchFamily="34" charset="0"/>
                <a:cs typeface="Franklin Gothic Book" panose="020B0503020102020204" pitchFamily="34" charset="0"/>
                <a:sym typeface="Libre Franklin"/>
              </a:defRPr>
            </a:lvl1pPr>
            <a:lvl2pPr marL="685800" lvl="1" indent="-285750" algn="l">
              <a:lnSpc>
                <a:spcPct val="90000"/>
              </a:lnSpc>
              <a:spcBef>
                <a:spcPts val="375"/>
              </a:spcBef>
              <a:spcAft>
                <a:spcPts val="0"/>
              </a:spcAft>
              <a:buSzPts val="2400"/>
              <a:buChar char="⎻"/>
              <a:defRPr>
                <a:solidFill>
                  <a:schemeClr val="dk1"/>
                </a:solidFill>
                <a:latin typeface="Libre Franklin"/>
                <a:ea typeface="Libre Franklin"/>
                <a:cs typeface="Libre Franklin"/>
                <a:sym typeface="Libre Franklin"/>
              </a:defRPr>
            </a:lvl2pPr>
            <a:lvl3pPr marL="1028700" lvl="2" indent="-266700" algn="l">
              <a:lnSpc>
                <a:spcPct val="90000"/>
              </a:lnSpc>
              <a:spcBef>
                <a:spcPts val="375"/>
              </a:spcBef>
              <a:spcAft>
                <a:spcPts val="0"/>
              </a:spcAft>
              <a:buSzPts val="2000"/>
              <a:buChar char="•"/>
              <a:defRPr>
                <a:solidFill>
                  <a:schemeClr val="dk1"/>
                </a:solidFill>
                <a:latin typeface="Libre Franklin"/>
                <a:ea typeface="Libre Franklin"/>
                <a:cs typeface="Libre Franklin"/>
                <a:sym typeface="Libre Franklin"/>
              </a:defRPr>
            </a:lvl3pPr>
            <a:lvl4pPr marL="1371600" lvl="3" indent="-257175" algn="l">
              <a:lnSpc>
                <a:spcPct val="90000"/>
              </a:lnSpc>
              <a:spcBef>
                <a:spcPts val="375"/>
              </a:spcBef>
              <a:spcAft>
                <a:spcPts val="0"/>
              </a:spcAft>
              <a:buSzPts val="1800"/>
              <a:buChar char="⎻"/>
              <a:defRPr>
                <a:solidFill>
                  <a:schemeClr val="dk1"/>
                </a:solidFill>
                <a:latin typeface="Libre Franklin"/>
                <a:ea typeface="Libre Franklin"/>
                <a:cs typeface="Libre Franklin"/>
                <a:sym typeface="Libre Franklin"/>
              </a:defRPr>
            </a:lvl4pPr>
            <a:lvl5pPr marL="1714500" lvl="4" indent="-235744" algn="l">
              <a:lnSpc>
                <a:spcPct val="90000"/>
              </a:lnSpc>
              <a:spcBef>
                <a:spcPts val="375"/>
              </a:spcBef>
              <a:spcAft>
                <a:spcPts val="0"/>
              </a:spcAft>
              <a:buSzPts val="1350"/>
              <a:buChar char="o"/>
              <a:defRPr>
                <a:solidFill>
                  <a:schemeClr val="dk1"/>
                </a:solidFill>
                <a:latin typeface="Libre Franklin"/>
                <a:ea typeface="Libre Franklin"/>
                <a:cs typeface="Libre Franklin"/>
                <a:sym typeface="Libre Franklin"/>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pic>
        <p:nvPicPr>
          <p:cNvPr id="189" name="Google Shape;189;p7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5085"/>
            <a:ext cx="9144000" cy="915551"/>
          </a:xfrm>
          <a:prstGeom prst="rect">
            <a:avLst/>
          </a:prstGeom>
          <a:noFill/>
          <a:ln>
            <a:noFill/>
          </a:ln>
        </p:spPr>
      </p:pic>
      <p:pic>
        <p:nvPicPr>
          <p:cNvPr id="190" name="Google Shape;190;p7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5429" y="120026"/>
            <a:ext cx="1687084" cy="685800"/>
          </a:xfrm>
          <a:prstGeom prst="rect">
            <a:avLst/>
          </a:prstGeom>
          <a:noFill/>
          <a:ln>
            <a:noFill/>
          </a:ln>
        </p:spPr>
      </p:pic>
      <p:sp>
        <p:nvSpPr>
          <p:cNvPr id="2" name="Google Shape;16;p22">
            <a:extLst>
              <a:ext uri="{FF2B5EF4-FFF2-40B4-BE49-F238E27FC236}">
                <a16:creationId xmlns:a16="http://schemas.microsoft.com/office/drawing/2014/main" id="{306C06DB-7B48-D451-CCD6-30B5D9C7D1E1}"/>
              </a:ext>
            </a:extLst>
          </p:cNvPr>
          <p:cNvSpPr/>
          <p:nvPr userDrawn="1"/>
        </p:nvSpPr>
        <p:spPr>
          <a:xfrm>
            <a:off x="5371139" y="4733926"/>
            <a:ext cx="3217709"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100" b="0" i="0" u="none" strike="noStrike" cap="none" dirty="0">
                <a:solidFill>
                  <a:srgbClr val="5F6062"/>
                </a:solidFill>
                <a:latin typeface="Franklin Gothic Book" panose="020B0503020102020204" pitchFamily="34" charset="0"/>
                <a:ea typeface="Calibri"/>
                <a:cs typeface="Calibri"/>
                <a:sym typeface="Calibri"/>
              </a:rPr>
              <a:t>Community-driven hyperscale innovation for all</a:t>
            </a:r>
            <a:endParaRPr sz="1200" b="0" i="0" u="none" strike="noStrike" cap="none" dirty="0">
              <a:solidFill>
                <a:srgbClr val="000000"/>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322067196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_Content - 1 Column">
  <p:cSld name="BO_Content - 1 Column">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23271" y="684067"/>
            <a:ext cx="8497455" cy="3625148"/>
          </a:xfrm>
          <a:prstGeom prst="rect">
            <a:avLst/>
          </a:prstGeom>
          <a:noFill/>
          <a:ln>
            <a:noFill/>
          </a:ln>
        </p:spPr>
        <p:txBody>
          <a:bodyPr spcFirstLastPara="1" wrap="square" lIns="91425" tIns="182875" rIns="91425" bIns="45700" anchor="t" anchorCtr="0">
            <a:noAutofit/>
          </a:bodyPr>
          <a:lstStyle>
            <a:lvl1pPr marL="457200" lvl="0" indent="-331470" algn="l">
              <a:lnSpc>
                <a:spcPct val="100000"/>
              </a:lnSpc>
              <a:spcBef>
                <a:spcPts val="800"/>
              </a:spcBef>
              <a:spcAft>
                <a:spcPts val="0"/>
              </a:spcAft>
              <a:buClr>
                <a:schemeClr val="dk1"/>
              </a:buClr>
              <a:buSzPts val="1620"/>
              <a:buChar char="•"/>
              <a:defRPr>
                <a:solidFill>
                  <a:schemeClr val="dk1"/>
                </a:solidFill>
              </a:defRPr>
            </a:lvl1pPr>
            <a:lvl2pPr marL="914400" lvl="1" indent="-331469" algn="l">
              <a:lnSpc>
                <a:spcPct val="100000"/>
              </a:lnSpc>
              <a:spcBef>
                <a:spcPts val="375"/>
              </a:spcBef>
              <a:spcAft>
                <a:spcPts val="0"/>
              </a:spcAft>
              <a:buClr>
                <a:schemeClr val="dk1"/>
              </a:buClr>
              <a:buSzPts val="1620"/>
              <a:buChar char="•"/>
              <a:defRPr>
                <a:solidFill>
                  <a:schemeClr val="dk1"/>
                </a:solidFill>
              </a:defRPr>
            </a:lvl2pPr>
            <a:lvl3pPr marL="1371600" lvl="2" indent="-314325" algn="l">
              <a:lnSpc>
                <a:spcPct val="100000"/>
              </a:lnSpc>
              <a:spcBef>
                <a:spcPts val="375"/>
              </a:spcBef>
              <a:spcAft>
                <a:spcPts val="0"/>
              </a:spcAft>
              <a:buClr>
                <a:schemeClr val="dk1"/>
              </a:buClr>
              <a:buSzPts val="1350"/>
              <a:buChar char="•"/>
              <a:defRPr>
                <a:solidFill>
                  <a:schemeClr val="dk1"/>
                </a:solidFill>
              </a:defRPr>
            </a:lvl3pPr>
            <a:lvl4pPr marL="1828800" lvl="3" indent="-305752" algn="l">
              <a:lnSpc>
                <a:spcPct val="100000"/>
              </a:lnSpc>
              <a:spcBef>
                <a:spcPts val="375"/>
              </a:spcBef>
              <a:spcAft>
                <a:spcPts val="0"/>
              </a:spcAft>
              <a:buClr>
                <a:schemeClr val="dk1"/>
              </a:buClr>
              <a:buSzPts val="1215"/>
              <a:buChar char="•"/>
              <a:defRPr>
                <a:solidFill>
                  <a:schemeClr val="dk1"/>
                </a:solidFill>
              </a:defRPr>
            </a:lvl4pPr>
            <a:lvl5pPr marL="2286000" lvl="4" indent="-305752" algn="l">
              <a:lnSpc>
                <a:spcPct val="100000"/>
              </a:lnSpc>
              <a:spcBef>
                <a:spcPts val="375"/>
              </a:spcBef>
              <a:spcAft>
                <a:spcPts val="0"/>
              </a:spcAft>
              <a:buClr>
                <a:schemeClr val="dk1"/>
              </a:buClr>
              <a:buSzPts val="1215"/>
              <a:buChar char="•"/>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4" name="Google Shape;74;p17"/>
          <p:cNvSpPr txBox="1">
            <a:spLocks noGrp="1"/>
          </p:cNvSpPr>
          <p:nvPr>
            <p:ph type="title"/>
          </p:nvPr>
        </p:nvSpPr>
        <p:spPr>
          <a:xfrm>
            <a:off x="323270" y="222990"/>
            <a:ext cx="8497455" cy="4610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200"/>
              <a:buFont typeface="Source Sans 3"/>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75" name="Google Shape;75;p17"/>
          <p:cNvGrpSpPr/>
          <p:nvPr/>
        </p:nvGrpSpPr>
        <p:grpSpPr>
          <a:xfrm>
            <a:off x="293505" y="4549698"/>
            <a:ext cx="2524035" cy="593802"/>
            <a:chOff x="293505" y="4549698"/>
            <a:chExt cx="2524035" cy="593802"/>
          </a:xfrm>
        </p:grpSpPr>
        <p:pic>
          <p:nvPicPr>
            <p:cNvPr id="76" name="Google Shape;76;p17"/>
            <p:cNvPicPr preferRelativeResize="0"/>
            <p:nvPr/>
          </p:nvPicPr>
          <p:blipFill rotWithShape="1">
            <a:blip r:embed="rId3">
              <a:alphaModFix/>
            </a:blip>
            <a:srcRect/>
            <a:stretch/>
          </p:blipFill>
          <p:spPr>
            <a:xfrm>
              <a:off x="323270" y="4549698"/>
              <a:ext cx="2494270" cy="593802"/>
            </a:xfrm>
            <a:prstGeom prst="rect">
              <a:avLst/>
            </a:prstGeom>
            <a:noFill/>
            <a:ln>
              <a:noFill/>
            </a:ln>
          </p:spPr>
        </p:pic>
        <p:pic>
          <p:nvPicPr>
            <p:cNvPr id="77" name="Google Shape;77;p1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93505" y="4593013"/>
              <a:ext cx="1247135" cy="507168"/>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_content slide | watercolor left">
  <p:cSld name="2_content slide | watercolor left">
    <p:spTree>
      <p:nvGrpSpPr>
        <p:cNvPr id="1" name="Shape 198"/>
        <p:cNvGrpSpPr/>
        <p:nvPr/>
      </p:nvGrpSpPr>
      <p:grpSpPr>
        <a:xfrm>
          <a:off x="0" y="0"/>
          <a:ext cx="0" cy="0"/>
          <a:chOff x="0" y="0"/>
          <a:chExt cx="0" cy="0"/>
        </a:xfrm>
      </p:grpSpPr>
      <p:pic>
        <p:nvPicPr>
          <p:cNvPr id="199" name="Google Shape;199;p7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106501" cy="5143500"/>
          </a:xfrm>
          <a:prstGeom prst="rect">
            <a:avLst/>
          </a:prstGeom>
          <a:noFill/>
          <a:ln>
            <a:noFill/>
          </a:ln>
        </p:spPr>
      </p:pic>
      <p:pic>
        <p:nvPicPr>
          <p:cNvPr id="200" name="Google Shape;200;p7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10350" y="282012"/>
            <a:ext cx="685800" cy="1116251"/>
          </a:xfrm>
          <a:prstGeom prst="rect">
            <a:avLst/>
          </a:prstGeom>
          <a:noFill/>
          <a:ln>
            <a:noFill/>
          </a:ln>
        </p:spPr>
      </p:pic>
      <p:sp>
        <p:nvSpPr>
          <p:cNvPr id="201" name="Google Shape;201;p75"/>
          <p:cNvSpPr txBox="1">
            <a:spLocks noGrp="1"/>
          </p:cNvSpPr>
          <p:nvPr>
            <p:ph type="title"/>
          </p:nvPr>
        </p:nvSpPr>
        <p:spPr>
          <a:xfrm>
            <a:off x="1498982" y="413899"/>
            <a:ext cx="7016368"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800"/>
              <a:buFont typeface="Libre Franklin"/>
              <a:buNone/>
              <a:defRPr sz="3600" b="0" i="0">
                <a:solidFill>
                  <a:schemeClr val="dk1"/>
                </a:solidFill>
                <a:latin typeface="Franklin Gothic Medium" panose="020B06030201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
        <p:nvSpPr>
          <p:cNvPr id="202" name="Google Shape;202;p75"/>
          <p:cNvSpPr txBox="1">
            <a:spLocks noGrp="1"/>
          </p:cNvSpPr>
          <p:nvPr>
            <p:ph type="body" idx="1"/>
          </p:nvPr>
        </p:nvSpPr>
        <p:spPr>
          <a:xfrm>
            <a:off x="1498982" y="1509274"/>
            <a:ext cx="7016368" cy="3263504"/>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750"/>
              </a:spcBef>
              <a:spcAft>
                <a:spcPts val="0"/>
              </a:spcAft>
              <a:buSzPts val="2400"/>
              <a:buChar char="•"/>
              <a:defRPr>
                <a:solidFill>
                  <a:schemeClr val="dk1"/>
                </a:solidFill>
                <a:latin typeface="Franklin Gothic Book" panose="020B0503020102020204" pitchFamily="34" charset="0"/>
                <a:ea typeface="Franklin Gothic Book" panose="020B0503020102020204" pitchFamily="34" charset="0"/>
                <a:cs typeface="Franklin Gothic Book" panose="020B0503020102020204" pitchFamily="34" charset="0"/>
                <a:sym typeface="Libre Franklin"/>
              </a:defRPr>
            </a:lvl1pPr>
            <a:lvl2pPr marL="685800" lvl="1" indent="-285750" algn="l">
              <a:lnSpc>
                <a:spcPct val="90000"/>
              </a:lnSpc>
              <a:spcBef>
                <a:spcPts val="375"/>
              </a:spcBef>
              <a:spcAft>
                <a:spcPts val="0"/>
              </a:spcAft>
              <a:buSzPts val="2400"/>
              <a:buChar char="⎻"/>
              <a:defRPr>
                <a:solidFill>
                  <a:schemeClr val="dk1"/>
                </a:solidFill>
                <a:latin typeface="Libre Franklin"/>
                <a:ea typeface="Libre Franklin"/>
                <a:cs typeface="Libre Franklin"/>
                <a:sym typeface="Libre Franklin"/>
              </a:defRPr>
            </a:lvl2pPr>
            <a:lvl3pPr marL="1028700" lvl="2" indent="-266700" algn="l">
              <a:lnSpc>
                <a:spcPct val="90000"/>
              </a:lnSpc>
              <a:spcBef>
                <a:spcPts val="375"/>
              </a:spcBef>
              <a:spcAft>
                <a:spcPts val="0"/>
              </a:spcAft>
              <a:buSzPts val="2000"/>
              <a:buChar char="•"/>
              <a:defRPr>
                <a:solidFill>
                  <a:schemeClr val="dk1"/>
                </a:solidFill>
                <a:latin typeface="Libre Franklin"/>
                <a:ea typeface="Libre Franklin"/>
                <a:cs typeface="Libre Franklin"/>
                <a:sym typeface="Libre Franklin"/>
              </a:defRPr>
            </a:lvl3pPr>
            <a:lvl4pPr marL="1371600" lvl="3" indent="-257175" algn="l">
              <a:lnSpc>
                <a:spcPct val="90000"/>
              </a:lnSpc>
              <a:spcBef>
                <a:spcPts val="375"/>
              </a:spcBef>
              <a:spcAft>
                <a:spcPts val="0"/>
              </a:spcAft>
              <a:buSzPts val="1800"/>
              <a:buChar char="⎻"/>
              <a:defRPr>
                <a:solidFill>
                  <a:schemeClr val="dk1"/>
                </a:solidFill>
                <a:latin typeface="Libre Franklin"/>
                <a:ea typeface="Libre Franklin"/>
                <a:cs typeface="Libre Franklin"/>
                <a:sym typeface="Libre Franklin"/>
              </a:defRPr>
            </a:lvl4pPr>
            <a:lvl5pPr marL="1714500" lvl="4" indent="-235744" algn="l">
              <a:lnSpc>
                <a:spcPct val="90000"/>
              </a:lnSpc>
              <a:spcBef>
                <a:spcPts val="375"/>
              </a:spcBef>
              <a:spcAft>
                <a:spcPts val="0"/>
              </a:spcAft>
              <a:buSzPts val="1350"/>
              <a:buChar char="o"/>
              <a:defRPr>
                <a:solidFill>
                  <a:schemeClr val="dk1"/>
                </a:solidFill>
                <a:latin typeface="Libre Franklin"/>
                <a:ea typeface="Libre Franklin"/>
                <a:cs typeface="Libre Franklin"/>
                <a:sym typeface="Libre Franklin"/>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2" name="Google Shape;16;p22">
            <a:extLst>
              <a:ext uri="{FF2B5EF4-FFF2-40B4-BE49-F238E27FC236}">
                <a16:creationId xmlns:a16="http://schemas.microsoft.com/office/drawing/2014/main" id="{8C905543-DE70-21AE-60E7-95626E305377}"/>
              </a:ext>
            </a:extLst>
          </p:cNvPr>
          <p:cNvSpPr/>
          <p:nvPr userDrawn="1"/>
        </p:nvSpPr>
        <p:spPr>
          <a:xfrm>
            <a:off x="5371139" y="4733926"/>
            <a:ext cx="3217709"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100" b="0" i="0" u="none" strike="noStrike" cap="none" dirty="0">
                <a:solidFill>
                  <a:srgbClr val="5F6062"/>
                </a:solidFill>
                <a:latin typeface="Franklin Gothic Book" panose="020B0503020102020204" pitchFamily="34" charset="0"/>
                <a:ea typeface="Calibri"/>
                <a:cs typeface="Calibri"/>
                <a:sym typeface="Calibri"/>
              </a:rPr>
              <a:t>Community-driven hyperscale innovation for all</a:t>
            </a:r>
            <a:endParaRPr sz="1200" b="0" i="0" u="none" strike="noStrike" cap="none" dirty="0">
              <a:solidFill>
                <a:srgbClr val="000000"/>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628210929"/>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_title | bottom watercolor">
  <p:cSld name="3_title | bottom watercolor">
    <p:spTree>
      <p:nvGrpSpPr>
        <p:cNvPr id="1" name="Shape 219"/>
        <p:cNvGrpSpPr/>
        <p:nvPr/>
      </p:nvGrpSpPr>
      <p:grpSpPr>
        <a:xfrm>
          <a:off x="0" y="0"/>
          <a:ext cx="0" cy="0"/>
          <a:chOff x="0" y="0"/>
          <a:chExt cx="0" cy="0"/>
        </a:xfrm>
      </p:grpSpPr>
      <p:pic>
        <p:nvPicPr>
          <p:cNvPr id="220" name="Google Shape;220;p7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46" y="1"/>
            <a:ext cx="2737436" cy="5143499"/>
          </a:xfrm>
          <a:prstGeom prst="rect">
            <a:avLst/>
          </a:prstGeom>
          <a:noFill/>
          <a:ln>
            <a:noFill/>
          </a:ln>
        </p:spPr>
      </p:pic>
      <p:sp>
        <p:nvSpPr>
          <p:cNvPr id="221" name="Google Shape;221;p78"/>
          <p:cNvSpPr txBox="1">
            <a:spLocks noGrp="1"/>
          </p:cNvSpPr>
          <p:nvPr>
            <p:ph type="ctrTitle"/>
          </p:nvPr>
        </p:nvSpPr>
        <p:spPr>
          <a:xfrm>
            <a:off x="3208564" y="797379"/>
            <a:ext cx="4792436" cy="1790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4D4D4E"/>
              </a:buClr>
              <a:buSzPts val="6000"/>
              <a:buFont typeface="Fira Sans Medium"/>
              <a:buNone/>
              <a:defRPr sz="4500" b="0" i="0">
                <a:solidFill>
                  <a:srgbClr val="4D4D4E"/>
                </a:solidFill>
                <a:latin typeface="Franklin Gothic Medium" panose="020B0603020102020204" pitchFamily="34" charset="0"/>
                <a:ea typeface="Franklin Gothic Medium" panose="020B0603020102020204" pitchFamily="34" charset="0"/>
                <a:cs typeface="Fira Sans Medium"/>
                <a:sym typeface="Fira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
        <p:nvSpPr>
          <p:cNvPr id="222" name="Google Shape;222;p78"/>
          <p:cNvSpPr txBox="1">
            <a:spLocks noGrp="1"/>
          </p:cNvSpPr>
          <p:nvPr>
            <p:ph type="subTitle" idx="1"/>
          </p:nvPr>
        </p:nvSpPr>
        <p:spPr>
          <a:xfrm>
            <a:off x="3208564" y="2880799"/>
            <a:ext cx="4792436" cy="1241822"/>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SzPts val="2400"/>
              <a:buNone/>
              <a:defRPr b="0" i="0">
                <a:latin typeface="Franklin Gothic Book" panose="020B0503020102020204" pitchFamily="34" charset="0"/>
              </a:defRPr>
            </a:lvl1pPr>
            <a:lvl2pPr lvl="1" algn="l">
              <a:lnSpc>
                <a:spcPct val="90000"/>
              </a:lnSpc>
              <a:spcBef>
                <a:spcPts val="375"/>
              </a:spcBef>
              <a:spcAft>
                <a:spcPts val="0"/>
              </a:spcAft>
              <a:buSzPts val="1800"/>
              <a:buChar char="⎻"/>
              <a:defRPr/>
            </a:lvl2pPr>
            <a:lvl3pPr lvl="2" algn="l">
              <a:lnSpc>
                <a:spcPct val="90000"/>
              </a:lnSpc>
              <a:spcBef>
                <a:spcPts val="375"/>
              </a:spcBef>
              <a:spcAft>
                <a:spcPts val="0"/>
              </a:spcAft>
              <a:buSzPts val="1800"/>
              <a:buChar char="•"/>
              <a:defRPr/>
            </a:lvl3pPr>
            <a:lvl4pPr lvl="3" algn="l">
              <a:lnSpc>
                <a:spcPct val="90000"/>
              </a:lnSpc>
              <a:spcBef>
                <a:spcPts val="375"/>
              </a:spcBef>
              <a:spcAft>
                <a:spcPts val="0"/>
              </a:spcAft>
              <a:buSzPts val="1800"/>
              <a:buChar char="⎻"/>
              <a:defRPr/>
            </a:lvl4pPr>
            <a:lvl5pPr lvl="4" algn="l">
              <a:lnSpc>
                <a:spcPct val="90000"/>
              </a:lnSpc>
              <a:spcBef>
                <a:spcPts val="375"/>
              </a:spcBef>
              <a:spcAft>
                <a:spcPts val="0"/>
              </a:spcAft>
              <a:buSzPts val="1350"/>
              <a:buChar char="o"/>
              <a:defRPr/>
            </a:lvl5pPr>
            <a:lvl6pPr lvl="5" algn="l">
              <a:lnSpc>
                <a:spcPct val="90000"/>
              </a:lnSpc>
              <a:spcBef>
                <a:spcPts val="375"/>
              </a:spcBef>
              <a:spcAft>
                <a:spcPts val="0"/>
              </a:spcAft>
              <a:buClr>
                <a:schemeClr val="dk1"/>
              </a:buClr>
              <a:buSzPts val="1800"/>
              <a:buChar char="•"/>
              <a:defRPr/>
            </a:lvl6pPr>
            <a:lvl7pPr lvl="6" algn="l">
              <a:lnSpc>
                <a:spcPct val="90000"/>
              </a:lnSpc>
              <a:spcBef>
                <a:spcPts val="375"/>
              </a:spcBef>
              <a:spcAft>
                <a:spcPts val="0"/>
              </a:spcAft>
              <a:buClr>
                <a:schemeClr val="dk1"/>
              </a:buClr>
              <a:buSzPts val="1800"/>
              <a:buChar char="•"/>
              <a:defRPr/>
            </a:lvl7pPr>
            <a:lvl8pPr lvl="7" algn="l">
              <a:lnSpc>
                <a:spcPct val="90000"/>
              </a:lnSpc>
              <a:spcBef>
                <a:spcPts val="375"/>
              </a:spcBef>
              <a:spcAft>
                <a:spcPts val="0"/>
              </a:spcAft>
              <a:buClr>
                <a:schemeClr val="dk1"/>
              </a:buClr>
              <a:buSzPts val="1800"/>
              <a:buChar char="•"/>
              <a:defRPr/>
            </a:lvl8pPr>
            <a:lvl9pPr lvl="8" algn="l">
              <a:lnSpc>
                <a:spcPct val="90000"/>
              </a:lnSpc>
              <a:spcBef>
                <a:spcPts val="375"/>
              </a:spcBef>
              <a:spcAft>
                <a:spcPts val="0"/>
              </a:spcAft>
              <a:buClr>
                <a:schemeClr val="dk1"/>
              </a:buClr>
              <a:buSzPts val="1800"/>
              <a:buChar char="•"/>
              <a:defRPr/>
            </a:lvl9pPr>
          </a:lstStyle>
          <a:p>
            <a:r>
              <a:rPr lang="en-US" dirty="0"/>
              <a:t>Click to edit Master subtitle style</a:t>
            </a:r>
            <a:endParaRPr dirty="0"/>
          </a:p>
        </p:txBody>
      </p:sp>
      <p:pic>
        <p:nvPicPr>
          <p:cNvPr id="223" name="Google Shape;223;p7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58461" y="575792"/>
            <a:ext cx="1234440" cy="2009251"/>
          </a:xfrm>
          <a:prstGeom prst="rect">
            <a:avLst/>
          </a:prstGeom>
          <a:noFill/>
          <a:ln>
            <a:noFill/>
          </a:ln>
        </p:spPr>
      </p:pic>
      <p:sp>
        <p:nvSpPr>
          <p:cNvPr id="224" name="Google Shape;224;p78"/>
          <p:cNvSpPr/>
          <p:nvPr/>
        </p:nvSpPr>
        <p:spPr>
          <a:xfrm>
            <a:off x="0" y="4733926"/>
            <a:ext cx="2730953" cy="223108"/>
          </a:xfrm>
          <a:prstGeom prst="rect">
            <a:avLst/>
          </a:prstGeom>
          <a:noFill/>
          <a:ln>
            <a:noFill/>
          </a:ln>
        </p:spPr>
        <p:txBody>
          <a:bodyPr spcFirstLastPara="1" wrap="square" lIns="68569" tIns="34275" rIns="68569" bIns="3427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000" b="0" i="0" u="none" strike="noStrike" cap="none" dirty="0">
                <a:solidFill>
                  <a:schemeClr val="bg1"/>
                </a:solidFill>
                <a:latin typeface="Franklin Gothic Book" panose="020B0503020102020204" pitchFamily="34" charset="0"/>
                <a:ea typeface="Calibri"/>
                <a:cs typeface="Calibri"/>
                <a:sym typeface="Calibri"/>
              </a:rPr>
              <a:t>Community-driven hyperscale innovation for all</a:t>
            </a:r>
            <a:endParaRPr lang="en-US" sz="1050" b="0" i="0" u="none" strike="noStrike" cap="none" dirty="0">
              <a:solidFill>
                <a:schemeClr val="bg1"/>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3389726121"/>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_title | full watercolor">
  <p:cSld name="2_title | full watercolor">
    <p:spTree>
      <p:nvGrpSpPr>
        <p:cNvPr id="1" name="Shape 168"/>
        <p:cNvGrpSpPr/>
        <p:nvPr/>
      </p:nvGrpSpPr>
      <p:grpSpPr>
        <a:xfrm>
          <a:off x="0" y="0"/>
          <a:ext cx="0" cy="0"/>
          <a:chOff x="0" y="0"/>
          <a:chExt cx="0" cy="0"/>
        </a:xfrm>
      </p:grpSpPr>
      <p:pic>
        <p:nvPicPr>
          <p:cNvPr id="169" name="Google Shape;169;p70"/>
          <p:cNvPicPr preferRelativeResize="0"/>
          <p:nvPr/>
        </p:nvPicPr>
        <p:blipFill rotWithShape="1">
          <a:blip r:embed="rId2" cstate="screen">
            <a:alphaModFix/>
            <a:extLst>
              <a:ext uri="{28A0092B-C50C-407E-A947-70E740481C1C}">
                <a14:useLocalDpi xmlns:a14="http://schemas.microsoft.com/office/drawing/2010/main"/>
              </a:ext>
            </a:extLst>
          </a:blip>
          <a:srcRect r="-32617"/>
          <a:stretch/>
        </p:blipFill>
        <p:spPr>
          <a:xfrm>
            <a:off x="-13189" y="5899"/>
            <a:ext cx="8365046" cy="5135478"/>
          </a:xfrm>
          <a:prstGeom prst="rect">
            <a:avLst/>
          </a:prstGeom>
          <a:noFill/>
          <a:ln>
            <a:noFill/>
          </a:ln>
        </p:spPr>
      </p:pic>
      <p:sp>
        <p:nvSpPr>
          <p:cNvPr id="170" name="Google Shape;170;p70"/>
          <p:cNvSpPr txBox="1">
            <a:spLocks noGrp="1"/>
          </p:cNvSpPr>
          <p:nvPr>
            <p:ph type="ctrTitle"/>
          </p:nvPr>
        </p:nvSpPr>
        <p:spPr>
          <a:xfrm>
            <a:off x="1778560" y="556231"/>
            <a:ext cx="6858000" cy="1790700"/>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5F6062"/>
              </a:buClr>
              <a:buSzPts val="6000"/>
              <a:buFont typeface="Libre Franklin Medium"/>
              <a:buNone/>
              <a:defRPr sz="3600" b="0" i="0">
                <a:solidFill>
                  <a:srgbClr val="5F6062"/>
                </a:solidFill>
                <a:latin typeface="Franklin Gothic Medium" panose="020B0603020102020204" pitchFamily="34" charset="0"/>
                <a:ea typeface="Franklin Gothic Medium" panose="020B0603020102020204" pitchFamily="34" charset="0"/>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
        <p:nvSpPr>
          <p:cNvPr id="171" name="Google Shape;171;p70"/>
          <p:cNvSpPr txBox="1">
            <a:spLocks noGrp="1"/>
          </p:cNvSpPr>
          <p:nvPr>
            <p:ph type="subTitle" idx="1"/>
          </p:nvPr>
        </p:nvSpPr>
        <p:spPr>
          <a:xfrm>
            <a:off x="1778560" y="2406963"/>
            <a:ext cx="6858000" cy="1241822"/>
          </a:xfrm>
          <a:prstGeom prst="rect">
            <a:avLst/>
          </a:prstGeom>
          <a:noFill/>
          <a:ln>
            <a:noFill/>
          </a:ln>
        </p:spPr>
        <p:txBody>
          <a:bodyPr spcFirstLastPara="1" wrap="square" lIns="91425" tIns="45700" rIns="91425" bIns="45700" anchor="t" anchorCtr="0">
            <a:normAutofit/>
          </a:bodyPr>
          <a:lstStyle>
            <a:lvl1pPr lvl="0" algn="r">
              <a:lnSpc>
                <a:spcPct val="90000"/>
              </a:lnSpc>
              <a:spcBef>
                <a:spcPts val="750"/>
              </a:spcBef>
              <a:spcAft>
                <a:spcPts val="0"/>
              </a:spcAft>
              <a:buSzPts val="2400"/>
              <a:buNone/>
              <a:defRPr sz="1800">
                <a:solidFill>
                  <a:srgbClr val="5F6062"/>
                </a:solidFill>
                <a:latin typeface="Franklin Gothic Book" panose="020B0503020102020204" pitchFamily="34" charset="0"/>
                <a:ea typeface="Franklin Gothic Book" panose="020B0503020102020204" pitchFamily="34" charset="0"/>
                <a:cs typeface="Franklin Gothic Book" panose="020B0503020102020204" pitchFamily="34" charset="0"/>
                <a:sym typeface="Libre Franklin"/>
              </a:defRPr>
            </a:lvl1pPr>
            <a:lvl2pPr lvl="1" algn="ctr">
              <a:lnSpc>
                <a:spcPct val="90000"/>
              </a:lnSpc>
              <a:spcBef>
                <a:spcPts val="375"/>
              </a:spcBef>
              <a:spcAft>
                <a:spcPts val="0"/>
              </a:spcAft>
              <a:buSzPts val="2000"/>
              <a:buNone/>
              <a:defRPr sz="1500"/>
            </a:lvl2pPr>
            <a:lvl3pPr lvl="2" algn="ctr">
              <a:lnSpc>
                <a:spcPct val="90000"/>
              </a:lnSpc>
              <a:spcBef>
                <a:spcPts val="375"/>
              </a:spcBef>
              <a:spcAft>
                <a:spcPts val="0"/>
              </a:spcAft>
              <a:buSzPts val="1800"/>
              <a:buNone/>
              <a:defRPr sz="1350"/>
            </a:lvl3pPr>
            <a:lvl4pPr lvl="3" algn="ctr">
              <a:lnSpc>
                <a:spcPct val="90000"/>
              </a:lnSpc>
              <a:spcBef>
                <a:spcPts val="375"/>
              </a:spcBef>
              <a:spcAft>
                <a:spcPts val="0"/>
              </a:spcAft>
              <a:buSzPts val="16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r>
              <a:rPr lang="en-US" dirty="0"/>
              <a:t>Click to edit Master subtitle style</a:t>
            </a:r>
            <a:endParaRPr dirty="0"/>
          </a:p>
        </p:txBody>
      </p:sp>
      <p:pic>
        <p:nvPicPr>
          <p:cNvPr id="172" name="Google Shape;172;p7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2505" y="4041508"/>
            <a:ext cx="571571" cy="930326"/>
          </a:xfrm>
          <a:prstGeom prst="rect">
            <a:avLst/>
          </a:prstGeom>
          <a:noFill/>
          <a:ln>
            <a:noFill/>
          </a:ln>
        </p:spPr>
      </p:pic>
      <p:sp>
        <p:nvSpPr>
          <p:cNvPr id="3" name="Google Shape;16;p22">
            <a:extLst>
              <a:ext uri="{FF2B5EF4-FFF2-40B4-BE49-F238E27FC236}">
                <a16:creationId xmlns:a16="http://schemas.microsoft.com/office/drawing/2014/main" id="{E3F320BA-CF25-9A34-5A71-6225DE0E27B0}"/>
              </a:ext>
            </a:extLst>
          </p:cNvPr>
          <p:cNvSpPr/>
          <p:nvPr userDrawn="1"/>
        </p:nvSpPr>
        <p:spPr>
          <a:xfrm>
            <a:off x="5436362" y="4733926"/>
            <a:ext cx="3217709"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100" b="0" i="0" u="none" strike="noStrike" cap="none" dirty="0">
                <a:solidFill>
                  <a:srgbClr val="5F6062"/>
                </a:solidFill>
                <a:latin typeface="Franklin Gothic Book" panose="020B0503020102020204" pitchFamily="34" charset="0"/>
                <a:ea typeface="Calibri"/>
                <a:cs typeface="Calibri"/>
                <a:sym typeface="Calibri"/>
              </a:rPr>
              <a:t>Community-driven hyperscale innovation for all</a:t>
            </a:r>
            <a:endParaRPr sz="1200" b="0" i="0" u="none" strike="noStrike" cap="none" dirty="0">
              <a:solidFill>
                <a:srgbClr val="000000"/>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22977246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_title | full watercolor" preserve="1" userDrawn="1">
  <p:cSld name="3_title | full watercolor">
    <p:spTree>
      <p:nvGrpSpPr>
        <p:cNvPr id="1" name="Shape 11"/>
        <p:cNvGrpSpPr/>
        <p:nvPr/>
      </p:nvGrpSpPr>
      <p:grpSpPr>
        <a:xfrm>
          <a:off x="0" y="0"/>
          <a:ext cx="0" cy="0"/>
          <a:chOff x="0" y="0"/>
          <a:chExt cx="0" cy="0"/>
        </a:xfrm>
      </p:grpSpPr>
      <p:pic>
        <p:nvPicPr>
          <p:cNvPr id="12" name="Google Shape;12;p22"/>
          <p:cNvPicPr preferRelativeResize="0"/>
          <p:nvPr/>
        </p:nvPicPr>
        <p:blipFill rotWithShape="1">
          <a:blip r:embed="rId2" cstate="screen">
            <a:alphaModFix/>
            <a:extLst>
              <a:ext uri="{28A0092B-C50C-407E-A947-70E740481C1C}">
                <a14:useLocalDpi xmlns:a14="http://schemas.microsoft.com/office/drawing/2010/main"/>
              </a:ext>
            </a:extLst>
          </a:blip>
          <a:srcRect r="-32617"/>
          <a:stretch/>
        </p:blipFill>
        <p:spPr>
          <a:xfrm>
            <a:off x="0" y="4011"/>
            <a:ext cx="8365046" cy="5135478"/>
          </a:xfrm>
          <a:prstGeom prst="rect">
            <a:avLst/>
          </a:prstGeom>
          <a:noFill/>
          <a:ln>
            <a:noFill/>
          </a:ln>
        </p:spPr>
      </p:pic>
      <p:sp>
        <p:nvSpPr>
          <p:cNvPr id="16" name="Google Shape;16;p22"/>
          <p:cNvSpPr/>
          <p:nvPr/>
        </p:nvSpPr>
        <p:spPr>
          <a:xfrm>
            <a:off x="5436362" y="4733926"/>
            <a:ext cx="3217709" cy="26157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100" b="0" i="0" u="none" strike="noStrike" cap="none" dirty="0">
                <a:solidFill>
                  <a:srgbClr val="5F6062"/>
                </a:solidFill>
                <a:latin typeface="Franklin Gothic Book" panose="020B0503020102020204" pitchFamily="34" charset="0"/>
                <a:ea typeface="Calibri"/>
                <a:cs typeface="Calibri"/>
                <a:sym typeface="Calibri"/>
              </a:rPr>
              <a:t>Community-driven hyperscale innovation for all</a:t>
            </a:r>
            <a:endParaRPr sz="1200" b="0" i="0" u="none" strike="noStrike" cap="none" dirty="0">
              <a:solidFill>
                <a:srgbClr val="000000"/>
              </a:solidFill>
              <a:latin typeface="Franklin Gothic Book" panose="020B0503020102020204" pitchFamily="34" charset="0"/>
              <a:ea typeface="Arial"/>
              <a:cs typeface="Arial"/>
              <a:sym typeface="Arial"/>
            </a:endParaRPr>
          </a:p>
        </p:txBody>
      </p:sp>
      <p:pic>
        <p:nvPicPr>
          <p:cNvPr id="2" name="Google Shape;172;p70">
            <a:extLst>
              <a:ext uri="{FF2B5EF4-FFF2-40B4-BE49-F238E27FC236}">
                <a16:creationId xmlns:a16="http://schemas.microsoft.com/office/drawing/2014/main" id="{7FF6E532-5A70-F9CE-A114-D37E0720315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312505" y="4041508"/>
            <a:ext cx="571571" cy="930326"/>
          </a:xfrm>
          <a:prstGeom prst="rect">
            <a:avLst/>
          </a:prstGeom>
          <a:noFill/>
          <a:ln>
            <a:noFill/>
          </a:ln>
        </p:spPr>
      </p:pic>
      <p:sp>
        <p:nvSpPr>
          <p:cNvPr id="3" name="TextBox 2">
            <a:extLst>
              <a:ext uri="{FF2B5EF4-FFF2-40B4-BE49-F238E27FC236}">
                <a16:creationId xmlns:a16="http://schemas.microsoft.com/office/drawing/2014/main" id="{16BFF8CD-2A56-D525-C020-65B88D6F9F86}"/>
              </a:ext>
            </a:extLst>
          </p:cNvPr>
          <p:cNvSpPr txBox="1"/>
          <p:nvPr userDrawn="1"/>
        </p:nvSpPr>
        <p:spPr>
          <a:xfrm>
            <a:off x="5705828" y="1400110"/>
            <a:ext cx="2948243" cy="1815882"/>
          </a:xfrm>
          <a:prstGeom prst="rect">
            <a:avLst/>
          </a:prstGeom>
          <a:noFill/>
        </p:spPr>
        <p:txBody>
          <a:bodyPr wrap="none" rtlCol="0">
            <a:spAutoFit/>
          </a:bodyPr>
          <a:lstStyle/>
          <a:p>
            <a:r>
              <a:rPr lang="en-US" sz="4800" b="0" i="0" dirty="0">
                <a:solidFill>
                  <a:schemeClr val="tx1"/>
                </a:solidFill>
                <a:latin typeface="Franklin Gothic Medium" panose="020B0603020102020204" pitchFamily="34" charset="0"/>
              </a:rPr>
              <a:t>Thank you</a:t>
            </a:r>
          </a:p>
          <a:p>
            <a:endParaRPr lang="en-US" sz="4800" b="0" i="0" dirty="0">
              <a:solidFill>
                <a:schemeClr val="tx1"/>
              </a:solidFill>
              <a:latin typeface="Franklin Gothic Medium" panose="020B0603020102020204" pitchFamily="34" charset="0"/>
            </a:endParaRPr>
          </a:p>
          <a:p>
            <a:pPr algn="r"/>
            <a:r>
              <a:rPr lang="en-US" sz="1600" b="0" i="0" dirty="0">
                <a:solidFill>
                  <a:schemeClr val="tx1"/>
                </a:solidFill>
                <a:latin typeface="Franklin Gothic Book" panose="020B0503020102020204" pitchFamily="34" charset="0"/>
              </a:rPr>
              <a:t>opencompute.org</a:t>
            </a:r>
          </a:p>
        </p:txBody>
      </p:sp>
    </p:spTree>
    <p:extLst>
      <p:ext uri="{BB962C8B-B14F-4D97-AF65-F5344CB8AC3E}">
        <p14:creationId xmlns:p14="http://schemas.microsoft.com/office/powerpoint/2010/main" val="575563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_content slide | watercolor top">
  <p:cSld name="4_content slide | watercolor top">
    <p:spTree>
      <p:nvGrpSpPr>
        <p:cNvPr id="1" name="Shape 152"/>
        <p:cNvGrpSpPr/>
        <p:nvPr/>
      </p:nvGrpSpPr>
      <p:grpSpPr>
        <a:xfrm>
          <a:off x="0" y="0"/>
          <a:ext cx="0" cy="0"/>
          <a:chOff x="0" y="0"/>
          <a:chExt cx="0" cy="0"/>
        </a:xfrm>
      </p:grpSpPr>
      <p:sp>
        <p:nvSpPr>
          <p:cNvPr id="154" name="Google Shape;154;p68"/>
          <p:cNvSpPr txBox="1">
            <a:spLocks noGrp="1"/>
          </p:cNvSpPr>
          <p:nvPr>
            <p:ph type="title"/>
          </p:nvPr>
        </p:nvSpPr>
        <p:spPr>
          <a:xfrm>
            <a:off x="628650" y="156580"/>
            <a:ext cx="7886700" cy="7089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800"/>
              <a:buFont typeface="Libre Franklin"/>
              <a:buNone/>
              <a:defRPr sz="3200" b="0">
                <a:solidFill>
                  <a:schemeClr val="dk1"/>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Libre Frankl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
        <p:nvSpPr>
          <p:cNvPr id="155" name="Google Shape;155;p68"/>
          <p:cNvSpPr txBox="1">
            <a:spLocks noGrp="1"/>
          </p:cNvSpPr>
          <p:nvPr>
            <p:ph type="body" idx="1"/>
          </p:nvPr>
        </p:nvSpPr>
        <p:spPr>
          <a:xfrm>
            <a:off x="628650" y="1202031"/>
            <a:ext cx="7886700" cy="2739438"/>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750"/>
              </a:spcBef>
              <a:spcAft>
                <a:spcPts val="0"/>
              </a:spcAft>
              <a:buSzPts val="2400"/>
              <a:buChar char="•"/>
              <a:defRPr>
                <a:solidFill>
                  <a:schemeClr val="dk1"/>
                </a:solidFill>
                <a:latin typeface="Franklin Gothic Book" panose="020B0503020102020204" pitchFamily="34" charset="0"/>
                <a:ea typeface="Franklin Gothic Book" panose="020B0503020102020204" pitchFamily="34" charset="0"/>
                <a:cs typeface="Franklin Gothic Book" panose="020B0503020102020204" pitchFamily="34" charset="0"/>
                <a:sym typeface="Libre Franklin"/>
              </a:defRPr>
            </a:lvl1pPr>
            <a:lvl2pPr marL="685800" lvl="1" indent="-285750" algn="l">
              <a:lnSpc>
                <a:spcPct val="90000"/>
              </a:lnSpc>
              <a:spcBef>
                <a:spcPts val="375"/>
              </a:spcBef>
              <a:spcAft>
                <a:spcPts val="0"/>
              </a:spcAft>
              <a:buSzPts val="2400"/>
              <a:buChar char="⎻"/>
              <a:defRPr>
                <a:solidFill>
                  <a:schemeClr val="dk1"/>
                </a:solidFill>
                <a:latin typeface="Libre Franklin"/>
                <a:ea typeface="Libre Franklin"/>
                <a:cs typeface="Libre Franklin"/>
                <a:sym typeface="Libre Franklin"/>
              </a:defRPr>
            </a:lvl2pPr>
            <a:lvl3pPr marL="1028700" lvl="2" indent="-266700" algn="l">
              <a:lnSpc>
                <a:spcPct val="90000"/>
              </a:lnSpc>
              <a:spcBef>
                <a:spcPts val="375"/>
              </a:spcBef>
              <a:spcAft>
                <a:spcPts val="0"/>
              </a:spcAft>
              <a:buSzPts val="2000"/>
              <a:buChar char="•"/>
              <a:defRPr>
                <a:solidFill>
                  <a:schemeClr val="dk1"/>
                </a:solidFill>
                <a:latin typeface="Libre Franklin"/>
                <a:ea typeface="Libre Franklin"/>
                <a:cs typeface="Libre Franklin"/>
                <a:sym typeface="Libre Franklin"/>
              </a:defRPr>
            </a:lvl3pPr>
            <a:lvl4pPr marL="1371600" lvl="3" indent="-257175" algn="l">
              <a:lnSpc>
                <a:spcPct val="90000"/>
              </a:lnSpc>
              <a:spcBef>
                <a:spcPts val="375"/>
              </a:spcBef>
              <a:spcAft>
                <a:spcPts val="0"/>
              </a:spcAft>
              <a:buSzPts val="1800"/>
              <a:buChar char="⎻"/>
              <a:defRPr>
                <a:solidFill>
                  <a:schemeClr val="dk1"/>
                </a:solidFill>
                <a:latin typeface="Libre Franklin"/>
                <a:ea typeface="Libre Franklin"/>
                <a:cs typeface="Libre Franklin"/>
                <a:sym typeface="Libre Franklin"/>
              </a:defRPr>
            </a:lvl4pPr>
            <a:lvl5pPr marL="1714500" lvl="4" indent="-235744" algn="l">
              <a:lnSpc>
                <a:spcPct val="90000"/>
              </a:lnSpc>
              <a:spcBef>
                <a:spcPts val="375"/>
              </a:spcBef>
              <a:spcAft>
                <a:spcPts val="0"/>
              </a:spcAft>
              <a:buSzPts val="1350"/>
              <a:buChar char="o"/>
              <a:defRPr>
                <a:solidFill>
                  <a:schemeClr val="dk1"/>
                </a:solidFill>
                <a:latin typeface="Libre Franklin"/>
                <a:ea typeface="Libre Franklin"/>
                <a:cs typeface="Libre Franklin"/>
                <a:sym typeface="Libre Franklin"/>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dirty="0"/>
              <a:t>Click to edit Master text styles</a:t>
            </a:r>
          </a:p>
        </p:txBody>
      </p:sp>
      <p:sp>
        <p:nvSpPr>
          <p:cNvPr id="157" name="Google Shape;157;p68"/>
          <p:cNvSpPr/>
          <p:nvPr/>
        </p:nvSpPr>
        <p:spPr>
          <a:xfrm>
            <a:off x="6225299" y="4733926"/>
            <a:ext cx="2363549" cy="253885"/>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1200" b="0" i="0" dirty="0">
                <a:solidFill>
                  <a:schemeClr val="lt1"/>
                </a:solidFill>
                <a:latin typeface="Franklin Gothic Book" panose="020B0503020102020204" pitchFamily="34" charset="0"/>
                <a:ea typeface="Libre Franklin"/>
                <a:cs typeface="Libre Franklin"/>
                <a:sym typeface="Libre Franklin"/>
              </a:rPr>
              <a:t>Connect. Collaborate. Accelerate.</a:t>
            </a:r>
            <a:endParaRPr sz="1200" b="0" i="0" dirty="0">
              <a:solidFill>
                <a:schemeClr val="lt1"/>
              </a:solidFill>
              <a:latin typeface="Franklin Gothic Book" panose="020B0503020102020204" pitchFamily="34" charset="0"/>
              <a:ea typeface="Libre Franklin"/>
              <a:cs typeface="Libre Franklin"/>
              <a:sym typeface="Libre Franklin"/>
            </a:endParaRPr>
          </a:p>
        </p:txBody>
      </p:sp>
      <p:pic>
        <p:nvPicPr>
          <p:cNvPr id="3" name="Google Shape;18;p23">
            <a:extLst>
              <a:ext uri="{FF2B5EF4-FFF2-40B4-BE49-F238E27FC236}">
                <a16:creationId xmlns:a16="http://schemas.microsoft.com/office/drawing/2014/main" id="{F21A898B-A9C6-32A4-C237-F9FDC7CBCC92}"/>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rot="10800000">
            <a:off x="-1" y="4809744"/>
            <a:ext cx="9140253" cy="333756"/>
          </a:xfrm>
          <a:prstGeom prst="rect">
            <a:avLst/>
          </a:prstGeom>
          <a:noFill/>
          <a:ln>
            <a:noFill/>
          </a:ln>
        </p:spPr>
      </p:pic>
      <p:pic>
        <p:nvPicPr>
          <p:cNvPr id="4" name="Google Shape;21;p23">
            <a:extLst>
              <a:ext uri="{FF2B5EF4-FFF2-40B4-BE49-F238E27FC236}">
                <a16:creationId xmlns:a16="http://schemas.microsoft.com/office/drawing/2014/main" id="{46376EB6-DC5E-B3EA-E51E-75C74CA0C436}"/>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100357" y="4847099"/>
            <a:ext cx="637259" cy="259046"/>
          </a:xfrm>
          <a:prstGeom prst="rect">
            <a:avLst/>
          </a:prstGeom>
          <a:noFill/>
          <a:ln>
            <a:noFill/>
          </a:ln>
        </p:spPr>
      </p:pic>
      <p:sp>
        <p:nvSpPr>
          <p:cNvPr id="5" name="Freeform 4">
            <a:extLst>
              <a:ext uri="{FF2B5EF4-FFF2-40B4-BE49-F238E27FC236}">
                <a16:creationId xmlns:a16="http://schemas.microsoft.com/office/drawing/2014/main" id="{F455A7E4-7FDB-E461-F386-A6F42DCDA344}"/>
              </a:ext>
            </a:extLst>
          </p:cNvPr>
          <p:cNvSpPr/>
          <p:nvPr userDrawn="1"/>
        </p:nvSpPr>
        <p:spPr>
          <a:xfrm>
            <a:off x="5525874" y="4809742"/>
            <a:ext cx="3618126" cy="333757"/>
          </a:xfrm>
          <a:custGeom>
            <a:avLst/>
            <a:gdLst>
              <a:gd name="connsiteX0" fmla="*/ 1614255 w 3618126"/>
              <a:gd name="connsiteY0" fmla="*/ 0 h 337948"/>
              <a:gd name="connsiteX1" fmla="*/ 1618191 w 3618126"/>
              <a:gd name="connsiteY1" fmla="*/ 1397 h 337948"/>
              <a:gd name="connsiteX2" fmla="*/ 3618126 w 3618126"/>
              <a:gd name="connsiteY2" fmla="*/ 1397 h 337948"/>
              <a:gd name="connsiteX3" fmla="*/ 3618126 w 3618126"/>
              <a:gd name="connsiteY3" fmla="*/ 337947 h 337948"/>
              <a:gd name="connsiteX4" fmla="*/ 2566794 w 3618126"/>
              <a:gd name="connsiteY4" fmla="*/ 337947 h 337948"/>
              <a:gd name="connsiteX5" fmla="*/ 952539 w 3618126"/>
              <a:gd name="connsiteY5" fmla="*/ 337948 h 337948"/>
              <a:gd name="connsiteX6" fmla="*/ 0 w 3618126"/>
              <a:gd name="connsiteY6" fmla="*/ 1 h 33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8126" h="337948">
                <a:moveTo>
                  <a:pt x="1614255" y="0"/>
                </a:moveTo>
                <a:lnTo>
                  <a:pt x="1618191" y="1397"/>
                </a:lnTo>
                <a:lnTo>
                  <a:pt x="3618126" y="1397"/>
                </a:lnTo>
                <a:lnTo>
                  <a:pt x="3618126" y="337947"/>
                </a:lnTo>
                <a:lnTo>
                  <a:pt x="2566794" y="337947"/>
                </a:lnTo>
                <a:lnTo>
                  <a:pt x="952539" y="337948"/>
                </a:lnTo>
                <a:lnTo>
                  <a:pt x="0" y="1"/>
                </a:lnTo>
                <a:close/>
              </a:path>
            </a:pathLst>
          </a:custGeom>
          <a:gradFill flip="none" rotWithShape="1">
            <a:gsLst>
              <a:gs pos="41976">
                <a:srgbClr val="308D2F">
                  <a:alpha val="80000"/>
                </a:srgbClr>
              </a:gs>
              <a:gs pos="0">
                <a:srgbClr val="0F691F">
                  <a:alpha val="0"/>
                </a:srgbClr>
              </a:gs>
              <a:gs pos="99000">
                <a:srgbClr val="5CBD44">
                  <a:alpha val="9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ranklin Gothic Book" panose="020B0503020102020204" pitchFamily="34" charset="0"/>
            </a:endParaRPr>
          </a:p>
        </p:txBody>
      </p:sp>
      <p:sp>
        <p:nvSpPr>
          <p:cNvPr id="6" name="Google Shape;22;p23">
            <a:extLst>
              <a:ext uri="{FF2B5EF4-FFF2-40B4-BE49-F238E27FC236}">
                <a16:creationId xmlns:a16="http://schemas.microsoft.com/office/drawing/2014/main" id="{DE1B12EA-40CD-E28B-F430-4AEDC7C6CA7B}"/>
              </a:ext>
            </a:extLst>
          </p:cNvPr>
          <p:cNvSpPr/>
          <p:nvPr userDrawn="1"/>
        </p:nvSpPr>
        <p:spPr>
          <a:xfrm>
            <a:off x="5825934" y="4853532"/>
            <a:ext cx="3217709" cy="24618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000" b="0" i="0" u="none" strike="noStrike" cap="none" dirty="0">
                <a:solidFill>
                  <a:srgbClr val="F2F2F2"/>
                </a:solidFill>
                <a:latin typeface="Franklin Gothic Book" panose="020B0503020102020204" pitchFamily="34" charset="0"/>
                <a:ea typeface="Calibri"/>
                <a:cs typeface="Calibri"/>
                <a:sym typeface="Calibri"/>
              </a:rPr>
              <a:t>Community-driven hyperscale innovation for all</a:t>
            </a:r>
            <a:endParaRPr sz="1050" b="0" i="0" u="none" strike="noStrike" cap="none" dirty="0">
              <a:solidFill>
                <a:srgbClr val="000000"/>
              </a:solidFill>
              <a:latin typeface="Franklin Gothic Book" panose="020B0503020102020204" pitchFamily="34" charset="0"/>
              <a:ea typeface="Arial"/>
              <a:cs typeface="Arial"/>
              <a:sym typeface="Arial"/>
            </a:endParaRPr>
          </a:p>
        </p:txBody>
      </p:sp>
    </p:spTree>
    <p:extLst>
      <p:ext uri="{BB962C8B-B14F-4D97-AF65-F5344CB8AC3E}">
        <p14:creationId xmlns:p14="http://schemas.microsoft.com/office/powerpoint/2010/main" val="246884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_content slide | watercolor top" preserve="1" userDrawn="1">
  <p:cSld name="5_content slide | watercolor top">
    <p:spTree>
      <p:nvGrpSpPr>
        <p:cNvPr id="1" name="Shape 152"/>
        <p:cNvGrpSpPr/>
        <p:nvPr/>
      </p:nvGrpSpPr>
      <p:grpSpPr>
        <a:xfrm>
          <a:off x="0" y="0"/>
          <a:ext cx="0" cy="0"/>
          <a:chOff x="0" y="0"/>
          <a:chExt cx="0" cy="0"/>
        </a:xfrm>
      </p:grpSpPr>
      <p:sp>
        <p:nvSpPr>
          <p:cNvPr id="154" name="Google Shape;154;p68"/>
          <p:cNvSpPr txBox="1">
            <a:spLocks noGrp="1"/>
          </p:cNvSpPr>
          <p:nvPr>
            <p:ph type="title"/>
          </p:nvPr>
        </p:nvSpPr>
        <p:spPr>
          <a:xfrm>
            <a:off x="628650" y="156580"/>
            <a:ext cx="7886700" cy="70895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800"/>
              <a:buFont typeface="Libre Franklin"/>
              <a:buNone/>
              <a:defRPr sz="3200" b="0">
                <a:solidFill>
                  <a:schemeClr val="dk1"/>
                </a:solidFill>
                <a:latin typeface="Franklin Gothic Medium" panose="020B0603020102020204" pitchFamily="34" charset="0"/>
                <a:ea typeface="Franklin Gothic Medium" panose="020B0603020102020204" pitchFamily="34" charset="0"/>
                <a:cs typeface="Franklin Gothic Medium" panose="020B0603020102020204" pitchFamily="34" charset="0"/>
                <a:sym typeface="Libre Frankl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Click to edit Master title style</a:t>
            </a:r>
            <a:endParaRPr dirty="0"/>
          </a:p>
        </p:txBody>
      </p:sp>
      <p:sp>
        <p:nvSpPr>
          <p:cNvPr id="155" name="Google Shape;155;p68"/>
          <p:cNvSpPr txBox="1">
            <a:spLocks noGrp="1"/>
          </p:cNvSpPr>
          <p:nvPr>
            <p:ph type="body" idx="1"/>
          </p:nvPr>
        </p:nvSpPr>
        <p:spPr>
          <a:xfrm>
            <a:off x="628650" y="1202031"/>
            <a:ext cx="7886700" cy="2739438"/>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750"/>
              </a:spcBef>
              <a:spcAft>
                <a:spcPts val="0"/>
              </a:spcAft>
              <a:buSzPts val="2400"/>
              <a:buChar char="•"/>
              <a:defRPr>
                <a:solidFill>
                  <a:schemeClr val="dk1"/>
                </a:solidFill>
                <a:latin typeface="Franklin Gothic Book" panose="020B0503020102020204" pitchFamily="34" charset="0"/>
                <a:ea typeface="Franklin Gothic Book" panose="020B0503020102020204" pitchFamily="34" charset="0"/>
                <a:cs typeface="Franklin Gothic Book" panose="020B0503020102020204" pitchFamily="34" charset="0"/>
                <a:sym typeface="Libre Franklin"/>
              </a:defRPr>
            </a:lvl1pPr>
            <a:lvl2pPr marL="685800" lvl="1" indent="-285750" algn="l">
              <a:lnSpc>
                <a:spcPct val="90000"/>
              </a:lnSpc>
              <a:spcBef>
                <a:spcPts val="375"/>
              </a:spcBef>
              <a:spcAft>
                <a:spcPts val="0"/>
              </a:spcAft>
              <a:buSzPts val="2400"/>
              <a:buChar char="⎻"/>
              <a:defRPr>
                <a:solidFill>
                  <a:schemeClr val="dk1"/>
                </a:solidFill>
                <a:latin typeface="Libre Franklin"/>
                <a:ea typeface="Libre Franklin"/>
                <a:cs typeface="Libre Franklin"/>
                <a:sym typeface="Libre Franklin"/>
              </a:defRPr>
            </a:lvl2pPr>
            <a:lvl3pPr marL="1028700" lvl="2" indent="-266700" algn="l">
              <a:lnSpc>
                <a:spcPct val="90000"/>
              </a:lnSpc>
              <a:spcBef>
                <a:spcPts val="375"/>
              </a:spcBef>
              <a:spcAft>
                <a:spcPts val="0"/>
              </a:spcAft>
              <a:buSzPts val="2000"/>
              <a:buChar char="•"/>
              <a:defRPr>
                <a:solidFill>
                  <a:schemeClr val="dk1"/>
                </a:solidFill>
                <a:latin typeface="Libre Franklin"/>
                <a:ea typeface="Libre Franklin"/>
                <a:cs typeface="Libre Franklin"/>
                <a:sym typeface="Libre Franklin"/>
              </a:defRPr>
            </a:lvl3pPr>
            <a:lvl4pPr marL="1371600" lvl="3" indent="-257175" algn="l">
              <a:lnSpc>
                <a:spcPct val="90000"/>
              </a:lnSpc>
              <a:spcBef>
                <a:spcPts val="375"/>
              </a:spcBef>
              <a:spcAft>
                <a:spcPts val="0"/>
              </a:spcAft>
              <a:buSzPts val="1800"/>
              <a:buChar char="⎻"/>
              <a:defRPr>
                <a:solidFill>
                  <a:schemeClr val="dk1"/>
                </a:solidFill>
                <a:latin typeface="Libre Franklin"/>
                <a:ea typeface="Libre Franklin"/>
                <a:cs typeface="Libre Franklin"/>
                <a:sym typeface="Libre Franklin"/>
              </a:defRPr>
            </a:lvl4pPr>
            <a:lvl5pPr marL="1714500" lvl="4" indent="-235744" algn="l">
              <a:lnSpc>
                <a:spcPct val="90000"/>
              </a:lnSpc>
              <a:spcBef>
                <a:spcPts val="375"/>
              </a:spcBef>
              <a:spcAft>
                <a:spcPts val="0"/>
              </a:spcAft>
              <a:buSzPts val="1350"/>
              <a:buChar char="o"/>
              <a:defRPr>
                <a:solidFill>
                  <a:schemeClr val="dk1"/>
                </a:solidFill>
                <a:latin typeface="Libre Franklin"/>
                <a:ea typeface="Libre Franklin"/>
                <a:cs typeface="Libre Franklin"/>
                <a:sym typeface="Libre Franklin"/>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pPr lvl="0"/>
            <a:r>
              <a:rPr lang="en-US" dirty="0"/>
              <a:t>Click to edit Master text styles</a:t>
            </a:r>
          </a:p>
        </p:txBody>
      </p:sp>
      <p:sp>
        <p:nvSpPr>
          <p:cNvPr id="157" name="Google Shape;157;p68"/>
          <p:cNvSpPr/>
          <p:nvPr/>
        </p:nvSpPr>
        <p:spPr>
          <a:xfrm>
            <a:off x="6225299" y="4733926"/>
            <a:ext cx="2363549" cy="253885"/>
          </a:xfrm>
          <a:prstGeom prst="rect">
            <a:avLst/>
          </a:prstGeom>
          <a:noFill/>
          <a:ln>
            <a:noFill/>
          </a:ln>
        </p:spPr>
        <p:txBody>
          <a:bodyPr spcFirstLastPara="1" wrap="square" lIns="68569" tIns="34275" rIns="68569" bIns="34275" anchor="t" anchorCtr="0">
            <a:spAutoFit/>
          </a:bodyPr>
          <a:lstStyle/>
          <a:p>
            <a:pPr marL="0" marR="0" lvl="0" indent="0" algn="r" rtl="0">
              <a:spcBef>
                <a:spcPts val="0"/>
              </a:spcBef>
              <a:spcAft>
                <a:spcPts val="0"/>
              </a:spcAft>
              <a:buNone/>
            </a:pPr>
            <a:r>
              <a:rPr lang="en-US" sz="1200" b="0" i="0" dirty="0">
                <a:solidFill>
                  <a:schemeClr val="lt1"/>
                </a:solidFill>
                <a:latin typeface="Franklin Gothic Book" panose="020B0503020102020204" pitchFamily="34" charset="0"/>
                <a:ea typeface="Libre Franklin"/>
                <a:cs typeface="Libre Franklin"/>
                <a:sym typeface="Libre Franklin"/>
              </a:rPr>
              <a:t>Connect. Collaborate. Accelerate.</a:t>
            </a:r>
            <a:endParaRPr sz="1200" b="0" i="0" dirty="0">
              <a:solidFill>
                <a:schemeClr val="lt1"/>
              </a:solidFill>
              <a:latin typeface="Franklin Gothic Book" panose="020B0503020102020204" pitchFamily="34" charset="0"/>
              <a:ea typeface="Libre Franklin"/>
              <a:cs typeface="Libre Franklin"/>
              <a:sym typeface="Libre Franklin"/>
            </a:endParaRPr>
          </a:p>
        </p:txBody>
      </p:sp>
      <p:pic>
        <p:nvPicPr>
          <p:cNvPr id="3" name="Google Shape;18;p23">
            <a:extLst>
              <a:ext uri="{FF2B5EF4-FFF2-40B4-BE49-F238E27FC236}">
                <a16:creationId xmlns:a16="http://schemas.microsoft.com/office/drawing/2014/main" id="{F21A898B-A9C6-32A4-C237-F9FDC7CBCC92}"/>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rot="10800000">
            <a:off x="-1" y="4809744"/>
            <a:ext cx="9140253" cy="333756"/>
          </a:xfrm>
          <a:prstGeom prst="rect">
            <a:avLst/>
          </a:prstGeom>
          <a:noFill/>
          <a:ln>
            <a:noFill/>
          </a:ln>
        </p:spPr>
      </p:pic>
      <p:pic>
        <p:nvPicPr>
          <p:cNvPr id="4" name="Google Shape;21;p23">
            <a:extLst>
              <a:ext uri="{FF2B5EF4-FFF2-40B4-BE49-F238E27FC236}">
                <a16:creationId xmlns:a16="http://schemas.microsoft.com/office/drawing/2014/main" id="{46376EB6-DC5E-B3EA-E51E-75C74CA0C436}"/>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a:stretch/>
        </p:blipFill>
        <p:spPr>
          <a:xfrm>
            <a:off x="100357" y="4847099"/>
            <a:ext cx="637259" cy="259046"/>
          </a:xfrm>
          <a:prstGeom prst="rect">
            <a:avLst/>
          </a:prstGeom>
          <a:noFill/>
          <a:ln>
            <a:noFill/>
          </a:ln>
        </p:spPr>
      </p:pic>
      <p:sp>
        <p:nvSpPr>
          <p:cNvPr id="5" name="Freeform 4">
            <a:extLst>
              <a:ext uri="{FF2B5EF4-FFF2-40B4-BE49-F238E27FC236}">
                <a16:creationId xmlns:a16="http://schemas.microsoft.com/office/drawing/2014/main" id="{F455A7E4-7FDB-E461-F386-A6F42DCDA344}"/>
              </a:ext>
            </a:extLst>
          </p:cNvPr>
          <p:cNvSpPr/>
          <p:nvPr userDrawn="1"/>
        </p:nvSpPr>
        <p:spPr>
          <a:xfrm>
            <a:off x="5525874" y="4809742"/>
            <a:ext cx="3618126" cy="333757"/>
          </a:xfrm>
          <a:custGeom>
            <a:avLst/>
            <a:gdLst>
              <a:gd name="connsiteX0" fmla="*/ 1614255 w 3618126"/>
              <a:gd name="connsiteY0" fmla="*/ 0 h 337948"/>
              <a:gd name="connsiteX1" fmla="*/ 1618191 w 3618126"/>
              <a:gd name="connsiteY1" fmla="*/ 1397 h 337948"/>
              <a:gd name="connsiteX2" fmla="*/ 3618126 w 3618126"/>
              <a:gd name="connsiteY2" fmla="*/ 1397 h 337948"/>
              <a:gd name="connsiteX3" fmla="*/ 3618126 w 3618126"/>
              <a:gd name="connsiteY3" fmla="*/ 337947 h 337948"/>
              <a:gd name="connsiteX4" fmla="*/ 2566794 w 3618126"/>
              <a:gd name="connsiteY4" fmla="*/ 337947 h 337948"/>
              <a:gd name="connsiteX5" fmla="*/ 952539 w 3618126"/>
              <a:gd name="connsiteY5" fmla="*/ 337948 h 337948"/>
              <a:gd name="connsiteX6" fmla="*/ 0 w 3618126"/>
              <a:gd name="connsiteY6" fmla="*/ 1 h 33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8126" h="337948">
                <a:moveTo>
                  <a:pt x="1614255" y="0"/>
                </a:moveTo>
                <a:lnTo>
                  <a:pt x="1618191" y="1397"/>
                </a:lnTo>
                <a:lnTo>
                  <a:pt x="3618126" y="1397"/>
                </a:lnTo>
                <a:lnTo>
                  <a:pt x="3618126" y="337947"/>
                </a:lnTo>
                <a:lnTo>
                  <a:pt x="2566794" y="337947"/>
                </a:lnTo>
                <a:lnTo>
                  <a:pt x="952539" y="337948"/>
                </a:lnTo>
                <a:lnTo>
                  <a:pt x="0" y="1"/>
                </a:lnTo>
                <a:close/>
              </a:path>
            </a:pathLst>
          </a:custGeom>
          <a:gradFill flip="none" rotWithShape="1">
            <a:gsLst>
              <a:gs pos="41976">
                <a:srgbClr val="308D2F">
                  <a:alpha val="80000"/>
                </a:srgbClr>
              </a:gs>
              <a:gs pos="0">
                <a:srgbClr val="0F691F">
                  <a:alpha val="0"/>
                </a:srgbClr>
              </a:gs>
              <a:gs pos="99000">
                <a:srgbClr val="5CBD44">
                  <a:alpha val="9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ranklin Gothic Book" panose="020B0503020102020204" pitchFamily="34" charset="0"/>
            </a:endParaRPr>
          </a:p>
        </p:txBody>
      </p:sp>
      <p:sp>
        <p:nvSpPr>
          <p:cNvPr id="6" name="Google Shape;22;p23">
            <a:extLst>
              <a:ext uri="{FF2B5EF4-FFF2-40B4-BE49-F238E27FC236}">
                <a16:creationId xmlns:a16="http://schemas.microsoft.com/office/drawing/2014/main" id="{DE1B12EA-40CD-E28B-F430-4AEDC7C6CA7B}"/>
              </a:ext>
            </a:extLst>
          </p:cNvPr>
          <p:cNvSpPr/>
          <p:nvPr userDrawn="1"/>
        </p:nvSpPr>
        <p:spPr>
          <a:xfrm>
            <a:off x="5825934" y="4853532"/>
            <a:ext cx="3217709" cy="246181"/>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000" b="0" i="0" u="none" strike="noStrike" cap="none" dirty="0">
                <a:solidFill>
                  <a:srgbClr val="F2F2F2"/>
                </a:solidFill>
                <a:latin typeface="Franklin Gothic Book" panose="020B0503020102020204" pitchFamily="34" charset="0"/>
                <a:ea typeface="Calibri"/>
                <a:cs typeface="Calibri"/>
                <a:sym typeface="Calibri"/>
              </a:rPr>
              <a:t>Community-driven hyperscale innovation for all</a:t>
            </a:r>
            <a:endParaRPr sz="1050" b="0" i="0" u="none" strike="noStrike" cap="none" dirty="0">
              <a:solidFill>
                <a:srgbClr val="000000"/>
              </a:solidFill>
              <a:latin typeface="Franklin Gothic Book" panose="020B0503020102020204" pitchFamily="34" charset="0"/>
              <a:ea typeface="Arial"/>
              <a:cs typeface="Arial"/>
              <a:sym typeface="Arial"/>
            </a:endParaRPr>
          </a:p>
        </p:txBody>
      </p:sp>
      <p:sp>
        <p:nvSpPr>
          <p:cNvPr id="13" name="Text Placeholder 12">
            <a:extLst>
              <a:ext uri="{FF2B5EF4-FFF2-40B4-BE49-F238E27FC236}">
                <a16:creationId xmlns:a16="http://schemas.microsoft.com/office/drawing/2014/main" id="{BFAE706C-9844-2520-68CE-B4997CE3766F}"/>
              </a:ext>
            </a:extLst>
          </p:cNvPr>
          <p:cNvSpPr>
            <a:spLocks noGrp="1"/>
          </p:cNvSpPr>
          <p:nvPr>
            <p:ph type="body" sz="quarter" idx="10"/>
          </p:nvPr>
        </p:nvSpPr>
        <p:spPr>
          <a:xfrm>
            <a:off x="628649" y="774804"/>
            <a:ext cx="7886699" cy="357511"/>
          </a:xfrm>
        </p:spPr>
        <p:txBody>
          <a:bodyPr anchor="ctr">
            <a:noAutofit/>
          </a:bodyPr>
          <a:lstStyle>
            <a:lvl1pPr marL="6350" indent="0" algn="l">
              <a:lnSpc>
                <a:spcPct val="100000"/>
              </a:lnSpc>
              <a:spcBef>
                <a:spcPts val="0"/>
              </a:spcBef>
              <a:buNone/>
              <a:tabLst/>
              <a:defRPr sz="1800" b="0" i="0">
                <a:solidFill>
                  <a:schemeClr val="tx1">
                    <a:lumMod val="60000"/>
                    <a:lumOff val="40000"/>
                  </a:schemeClr>
                </a:solidFill>
                <a:latin typeface="Franklin Gothic Book" panose="020B0503020102020204" pitchFamily="34" charset="0"/>
              </a:defRPr>
            </a:lvl1pPr>
            <a:lvl2pPr marL="533400" indent="0">
              <a:buNone/>
              <a:defRPr/>
            </a:lvl2pPr>
            <a:lvl3pPr marL="1016000" indent="0">
              <a:buNone/>
              <a:defRPr/>
            </a:lvl3pPr>
            <a:lvl4pPr marL="1485900" indent="0">
              <a:buNone/>
              <a:defRPr/>
            </a:lvl4pPr>
            <a:lvl5pPr marL="1971675" indent="0">
              <a:buNone/>
              <a:defRPr/>
            </a:lvl5pPr>
          </a:lstStyle>
          <a:p>
            <a:pPr lvl="0"/>
            <a:r>
              <a:rPr lang="en-US" dirty="0"/>
              <a:t>Click to edit Master text styles</a:t>
            </a:r>
          </a:p>
        </p:txBody>
      </p:sp>
    </p:spTree>
    <p:extLst>
      <p:ext uri="{BB962C8B-B14F-4D97-AF65-F5344CB8AC3E}">
        <p14:creationId xmlns:p14="http://schemas.microsoft.com/office/powerpoint/2010/main" val="30309571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section header | white">
  <p:cSld name="1_section header | white">
    <p:spTree>
      <p:nvGrpSpPr>
        <p:cNvPr id="1" name="Shape 256"/>
        <p:cNvGrpSpPr/>
        <p:nvPr/>
      </p:nvGrpSpPr>
      <p:grpSpPr>
        <a:xfrm>
          <a:off x="0" y="0"/>
          <a:ext cx="0" cy="0"/>
          <a:chOff x="0" y="0"/>
          <a:chExt cx="0" cy="0"/>
        </a:xfrm>
      </p:grpSpPr>
    </p:spTree>
    <p:extLst>
      <p:ext uri="{BB962C8B-B14F-4D97-AF65-F5344CB8AC3E}">
        <p14:creationId xmlns:p14="http://schemas.microsoft.com/office/powerpoint/2010/main" val="3657536473"/>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Google Shape;272;p2">
            <a:extLst>
              <a:ext uri="{FF2B5EF4-FFF2-40B4-BE49-F238E27FC236}">
                <a16:creationId xmlns:a16="http://schemas.microsoft.com/office/drawing/2014/main" id="{E8932BE0-23EB-B136-CC57-E478654F4ACA}"/>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4294632" y="505205"/>
            <a:ext cx="3183945" cy="4133089"/>
          </a:xfrm>
          <a:prstGeom prst="rect">
            <a:avLst/>
          </a:prstGeom>
          <a:noFill/>
          <a:ln>
            <a:noFill/>
          </a:ln>
        </p:spPr>
      </p:pic>
      <p:sp>
        <p:nvSpPr>
          <p:cNvPr id="11" name="Google Shape;270;p2">
            <a:extLst>
              <a:ext uri="{FF2B5EF4-FFF2-40B4-BE49-F238E27FC236}">
                <a16:creationId xmlns:a16="http://schemas.microsoft.com/office/drawing/2014/main" id="{B85499FC-3EAD-569A-AB3C-D32CD55170E5}"/>
              </a:ext>
            </a:extLst>
          </p:cNvPr>
          <p:cNvSpPr txBox="1">
            <a:spLocks noGrp="1"/>
          </p:cNvSpPr>
          <p:nvPr>
            <p:ph type="title" idx="4294967295"/>
          </p:nvPr>
        </p:nvSpPr>
        <p:spPr>
          <a:xfrm>
            <a:off x="718353" y="642938"/>
            <a:ext cx="4463247" cy="676475"/>
          </a:xfrm>
          <a:prstGeom prst="rect">
            <a:avLst/>
          </a:prstGeom>
          <a:noFill/>
          <a:ln>
            <a:noFill/>
          </a:ln>
        </p:spPr>
        <p:txBody>
          <a:bodyPr spcFirstLastPara="1" wrap="square" lIns="91425" tIns="45700" rIns="91425" bIns="45700" anchor="ctr" anchorCtr="0">
            <a:noAutofit/>
          </a:bodyPr>
          <a:lstStyle>
            <a:lvl1pPr>
              <a:defRPr b="0" i="0">
                <a:latin typeface="Franklin Gothic Book" panose="020B0503020102020204" pitchFamily="34" charset="0"/>
              </a:defRPr>
            </a:lvl1pPr>
          </a:lstStyle>
          <a:p>
            <a:pPr marL="0" lvl="0" indent="0" algn="l" rtl="0">
              <a:lnSpc>
                <a:spcPct val="90000"/>
              </a:lnSpc>
              <a:spcBef>
                <a:spcPts val="0"/>
              </a:spcBef>
              <a:spcAft>
                <a:spcPts val="0"/>
              </a:spcAft>
              <a:buClr>
                <a:srgbClr val="5F6062"/>
              </a:buClr>
              <a:buSzPts val="4400"/>
              <a:buFont typeface="Libre Franklin"/>
              <a:buNone/>
            </a:pPr>
            <a:r>
              <a:rPr lang="en-US" b="0" dirty="0">
                <a:latin typeface="Libre Franklin"/>
                <a:ea typeface="Libre Franklin"/>
                <a:cs typeface="Libre Franklin"/>
                <a:sym typeface="Libre Franklin"/>
              </a:rPr>
              <a:t>Brand Colors</a:t>
            </a:r>
            <a:endParaRPr b="0" dirty="0">
              <a:latin typeface="Libre Franklin"/>
              <a:ea typeface="Libre Franklin"/>
              <a:cs typeface="Libre Franklin"/>
              <a:sym typeface="Libre Franklin"/>
            </a:endParaRPr>
          </a:p>
        </p:txBody>
      </p:sp>
    </p:spTree>
    <p:extLst>
      <p:ext uri="{BB962C8B-B14F-4D97-AF65-F5344CB8AC3E}">
        <p14:creationId xmlns:p14="http://schemas.microsoft.com/office/powerpoint/2010/main" val="35429607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7_content slide | watercolor top">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1" y="4235641"/>
            <a:ext cx="9144001" cy="914600"/>
          </a:xfrm>
          <a:prstGeom prst="rect">
            <a:avLst/>
          </a:prstGeom>
        </p:spPr>
      </p:pic>
      <p:sp>
        <p:nvSpPr>
          <p:cNvPr id="2" name="Title 1"/>
          <p:cNvSpPr>
            <a:spLocks noGrp="1"/>
          </p:cNvSpPr>
          <p:nvPr>
            <p:ph type="title" hasCustomPrompt="1"/>
          </p:nvPr>
        </p:nvSpPr>
        <p:spPr>
          <a:xfrm>
            <a:off x="628650" y="425139"/>
            <a:ext cx="7886700" cy="994172"/>
          </a:xfrm>
        </p:spPr>
        <p:txBody>
          <a:bodyPr>
            <a:normAutofit/>
          </a:bodyPr>
          <a:lstStyle>
            <a:lvl1pPr>
              <a:defRPr sz="3600" b="0" spc="225" baseline="0">
                <a:solidFill>
                  <a:schemeClr val="tx1"/>
                </a:solidFill>
                <a:latin typeface="Franklin Gothic Book" charset="0"/>
                <a:ea typeface="Franklin Gothic Book" charset="0"/>
                <a:cs typeface="Franklin Gothic Book" charset="0"/>
              </a:defRPr>
            </a:lvl1pPr>
          </a:lstStyle>
          <a:p>
            <a:r>
              <a:rPr lang="en-US" dirty="0"/>
              <a:t>Slide Title. 48pt. Franklin Gothic Book. Title Case.</a:t>
            </a:r>
          </a:p>
        </p:txBody>
      </p:sp>
      <p:sp>
        <p:nvSpPr>
          <p:cNvPr id="3" name="Content Placeholder 2"/>
          <p:cNvSpPr>
            <a:spLocks noGrp="1"/>
          </p:cNvSpPr>
          <p:nvPr>
            <p:ph idx="1"/>
          </p:nvPr>
        </p:nvSpPr>
        <p:spPr>
          <a:xfrm>
            <a:off x="628650" y="1540241"/>
            <a:ext cx="7886700" cy="2490525"/>
          </a:xfrm>
        </p:spPr>
        <p:txBody>
          <a:bodyPr/>
          <a:lstStyle>
            <a:lvl1pPr>
              <a:defRPr b="0" i="0">
                <a:solidFill>
                  <a:schemeClr val="tx1"/>
                </a:solidFill>
                <a:latin typeface="Franklin Gothic Book"/>
                <a:ea typeface="Franklin Gothic Book" panose="020B0503020102020204" pitchFamily="34" charset="0"/>
                <a:cs typeface="Franklin Gothic Book"/>
              </a:defRPr>
            </a:lvl1pPr>
            <a:lvl2pPr>
              <a:defRPr b="0" i="0">
                <a:solidFill>
                  <a:schemeClr val="tx1"/>
                </a:solidFill>
                <a:latin typeface="Franklin Gothic Book"/>
                <a:ea typeface="Franklin Gothic Book" panose="020B0503020102020204" pitchFamily="34" charset="0"/>
                <a:cs typeface="Franklin Gothic Book"/>
              </a:defRPr>
            </a:lvl2pPr>
            <a:lvl3pPr>
              <a:defRPr b="0" i="0">
                <a:solidFill>
                  <a:schemeClr val="tx1"/>
                </a:solidFill>
                <a:latin typeface="Franklin Gothic Book"/>
                <a:ea typeface="Franklin Gothic Book" panose="020B0503020102020204" pitchFamily="34" charset="0"/>
                <a:cs typeface="Franklin Gothic Book"/>
              </a:defRPr>
            </a:lvl3pPr>
            <a:lvl4pPr>
              <a:defRPr b="0" i="0">
                <a:solidFill>
                  <a:schemeClr val="tx1"/>
                </a:solidFill>
                <a:latin typeface="Franklin Gothic Book"/>
                <a:ea typeface="Franklin Gothic Book" panose="020B0503020102020204" pitchFamily="34" charset="0"/>
                <a:cs typeface="Franklin Gothic Book"/>
              </a:defRPr>
            </a:lvl4pPr>
            <a:lvl5pPr>
              <a:defRPr b="0" i="0">
                <a:solidFill>
                  <a:schemeClr val="tx1"/>
                </a:solidFill>
                <a:latin typeface="Franklin Gothic Book"/>
                <a:ea typeface="Franklin Gothic Book" panose="020B0503020102020204" pitchFamily="34" charset="0"/>
                <a:cs typeface="Franklin Gothic Book"/>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5429" y="4348208"/>
            <a:ext cx="1687084" cy="685800"/>
          </a:xfrm>
          <a:prstGeom prst="rect">
            <a:avLst/>
          </a:prstGeom>
        </p:spPr>
      </p:pic>
      <p:sp>
        <p:nvSpPr>
          <p:cNvPr id="5" name="Google Shape;32;p24">
            <a:extLst>
              <a:ext uri="{FF2B5EF4-FFF2-40B4-BE49-F238E27FC236}">
                <a16:creationId xmlns:a16="http://schemas.microsoft.com/office/drawing/2014/main" id="{8B625045-191B-A486-3AD9-5938FD54D903}"/>
              </a:ext>
            </a:extLst>
          </p:cNvPr>
          <p:cNvSpPr/>
          <p:nvPr userDrawn="1"/>
        </p:nvSpPr>
        <p:spPr>
          <a:xfrm>
            <a:off x="5586211" y="4552623"/>
            <a:ext cx="3628622" cy="276969"/>
          </a:xfrm>
          <a:prstGeom prst="rect">
            <a:avLst/>
          </a:prstGeom>
          <a:noFill/>
          <a:ln>
            <a:noFill/>
          </a:ln>
        </p:spPr>
        <p:txBody>
          <a:bodyPr spcFirstLastPara="1" wrap="square" lIns="68569" tIns="34275" rIns="68569" bIns="34275" anchor="t" anchorCtr="0">
            <a:spAutoFit/>
          </a:bodyPr>
          <a:lstStyle/>
          <a:p>
            <a:pPr marL="0" marR="0" lvl="0" indent="0" algn="l" rtl="0">
              <a:spcBef>
                <a:spcPts val="0"/>
              </a:spcBef>
              <a:spcAft>
                <a:spcPts val="0"/>
              </a:spcAft>
              <a:buNone/>
            </a:pPr>
            <a:r>
              <a:rPr lang="en-US" sz="1350" b="0" i="0" dirty="0">
                <a:solidFill>
                  <a:srgbClr val="F2F2F2"/>
                </a:solidFill>
                <a:latin typeface="Franklin Gothic Book" panose="020B0503020102020204" pitchFamily="34" charset="0"/>
                <a:ea typeface="Calibri"/>
                <a:cs typeface="Calibri"/>
                <a:sym typeface="Calibri"/>
              </a:rPr>
              <a:t>Community-driven hyperscale innovation for all.</a:t>
            </a:r>
            <a:endParaRPr sz="2100" b="0" i="0" dirty="0">
              <a:latin typeface="Franklin Gothic Book" panose="020B0503020102020204" pitchFamily="34" charset="0"/>
            </a:endParaRPr>
          </a:p>
        </p:txBody>
      </p:sp>
    </p:spTree>
    <p:extLst>
      <p:ext uri="{BB962C8B-B14F-4D97-AF65-F5344CB8AC3E}">
        <p14:creationId xmlns:p14="http://schemas.microsoft.com/office/powerpoint/2010/main" val="36434290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8_content slide | watercolor top">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0800000">
            <a:off x="0" y="4235640"/>
            <a:ext cx="9144000" cy="914600"/>
          </a:xfrm>
          <a:prstGeom prst="rect">
            <a:avLst/>
          </a:prstGeom>
        </p:spPr>
      </p:pic>
      <p:sp>
        <p:nvSpPr>
          <p:cNvPr id="6" name="Picture Placeholder 5"/>
          <p:cNvSpPr>
            <a:spLocks noGrp="1"/>
          </p:cNvSpPr>
          <p:nvPr>
            <p:ph type="pic" sz="quarter" idx="10"/>
          </p:nvPr>
        </p:nvSpPr>
        <p:spPr>
          <a:xfrm>
            <a:off x="760138" y="506448"/>
            <a:ext cx="7567745" cy="1506140"/>
          </a:xfrm>
        </p:spPr>
        <p:txBody>
          <a:bodyPr/>
          <a:lstStyle/>
          <a:p>
            <a:endParaRPr lang="en-US" dirty="0"/>
          </a:p>
        </p:txBody>
      </p:sp>
      <p:sp>
        <p:nvSpPr>
          <p:cNvPr id="10" name="Content Placeholder 20"/>
          <p:cNvSpPr>
            <a:spLocks noGrp="1"/>
          </p:cNvSpPr>
          <p:nvPr>
            <p:ph sz="half" idx="4294967295"/>
          </p:nvPr>
        </p:nvSpPr>
        <p:spPr>
          <a:xfrm>
            <a:off x="771087" y="2107031"/>
            <a:ext cx="1885950" cy="1714500"/>
          </a:xfrm>
        </p:spPr>
        <p:txBody>
          <a:bodyPr/>
          <a:lstStyle/>
          <a:p>
            <a:endParaRPr lang="en-US" dirty="0"/>
          </a:p>
        </p:txBody>
      </p:sp>
      <p:sp>
        <p:nvSpPr>
          <p:cNvPr id="11" name="Content Placeholder 21"/>
          <p:cNvSpPr>
            <a:spLocks noGrp="1"/>
          </p:cNvSpPr>
          <p:nvPr>
            <p:ph sz="half" idx="4294967295"/>
          </p:nvPr>
        </p:nvSpPr>
        <p:spPr>
          <a:xfrm>
            <a:off x="2663303" y="2106579"/>
            <a:ext cx="1885950" cy="1714500"/>
          </a:xfrm>
        </p:spPr>
        <p:txBody>
          <a:bodyPr/>
          <a:lstStyle/>
          <a:p>
            <a:endParaRPr lang="en-US"/>
          </a:p>
        </p:txBody>
      </p:sp>
      <p:sp>
        <p:nvSpPr>
          <p:cNvPr id="12" name="Content Placeholder 22"/>
          <p:cNvSpPr>
            <a:spLocks noGrp="1"/>
          </p:cNvSpPr>
          <p:nvPr>
            <p:ph sz="half" idx="4294967295"/>
          </p:nvPr>
        </p:nvSpPr>
        <p:spPr>
          <a:xfrm>
            <a:off x="4555520" y="2105109"/>
            <a:ext cx="1885950" cy="1714500"/>
          </a:xfrm>
        </p:spPr>
        <p:txBody>
          <a:bodyPr/>
          <a:lstStyle/>
          <a:p>
            <a:endParaRPr lang="en-US"/>
          </a:p>
        </p:txBody>
      </p:sp>
      <p:sp>
        <p:nvSpPr>
          <p:cNvPr id="13" name="Content Placeholder 23"/>
          <p:cNvSpPr>
            <a:spLocks noGrp="1"/>
          </p:cNvSpPr>
          <p:nvPr>
            <p:ph sz="half" idx="4294967295"/>
          </p:nvPr>
        </p:nvSpPr>
        <p:spPr>
          <a:xfrm>
            <a:off x="6441933" y="2105109"/>
            <a:ext cx="1885950" cy="1714500"/>
          </a:xfrm>
        </p:spPr>
        <p:txBody>
          <a:bodyPr/>
          <a:lstStyle/>
          <a:p>
            <a:endParaRPr lang="en-US"/>
          </a:p>
        </p:txBody>
      </p:sp>
      <p:sp>
        <p:nvSpPr>
          <p:cNvPr id="14" name="Title 19"/>
          <p:cNvSpPr>
            <a:spLocks noGrp="1"/>
          </p:cNvSpPr>
          <p:nvPr>
            <p:ph type="title" idx="4294967295"/>
          </p:nvPr>
        </p:nvSpPr>
        <p:spPr>
          <a:xfrm>
            <a:off x="771087" y="1060333"/>
            <a:ext cx="7556796" cy="332951"/>
          </a:xfrm>
        </p:spPr>
        <p:txBody>
          <a:bodyPr>
            <a:normAutofit fontScale="90000"/>
          </a:bodyPr>
          <a:lstStyle/>
          <a:p>
            <a:pPr algn="ctr"/>
            <a:endParaRPr lang="en-US" dirty="0"/>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5429" y="4348208"/>
            <a:ext cx="1687084" cy="685800"/>
          </a:xfrm>
          <a:prstGeom prst="rect">
            <a:avLst/>
          </a:prstGeom>
        </p:spPr>
      </p:pic>
      <p:sp>
        <p:nvSpPr>
          <p:cNvPr id="2" name="Google Shape;32;p24">
            <a:extLst>
              <a:ext uri="{FF2B5EF4-FFF2-40B4-BE49-F238E27FC236}">
                <a16:creationId xmlns:a16="http://schemas.microsoft.com/office/drawing/2014/main" id="{359F36DA-6536-E268-8D66-79EDDEBF9953}"/>
              </a:ext>
            </a:extLst>
          </p:cNvPr>
          <p:cNvSpPr/>
          <p:nvPr userDrawn="1"/>
        </p:nvSpPr>
        <p:spPr>
          <a:xfrm>
            <a:off x="5586211" y="4552623"/>
            <a:ext cx="3628622" cy="276969"/>
          </a:xfrm>
          <a:prstGeom prst="rect">
            <a:avLst/>
          </a:prstGeom>
          <a:noFill/>
          <a:ln>
            <a:noFill/>
          </a:ln>
        </p:spPr>
        <p:txBody>
          <a:bodyPr spcFirstLastPara="1" wrap="square" lIns="68569" tIns="34275" rIns="68569" bIns="34275" anchor="t" anchorCtr="0">
            <a:spAutoFit/>
          </a:bodyPr>
          <a:lstStyle/>
          <a:p>
            <a:pPr marL="0" marR="0" lvl="0" indent="0" algn="l" rtl="0">
              <a:spcBef>
                <a:spcPts val="0"/>
              </a:spcBef>
              <a:spcAft>
                <a:spcPts val="0"/>
              </a:spcAft>
              <a:buNone/>
            </a:pPr>
            <a:r>
              <a:rPr lang="en-US" sz="1350" b="0" i="0" dirty="0">
                <a:solidFill>
                  <a:srgbClr val="F2F2F2"/>
                </a:solidFill>
                <a:latin typeface="Franklin Gothic Book" panose="020B0503020102020204" pitchFamily="34" charset="0"/>
                <a:ea typeface="Calibri"/>
                <a:cs typeface="Calibri"/>
                <a:sym typeface="Calibri"/>
              </a:rPr>
              <a:t>Community-driven hyperscale innovation for all.</a:t>
            </a:r>
            <a:endParaRPr sz="2100" b="0" i="0" dirty="0">
              <a:latin typeface="Franklin Gothic Book" panose="020B0503020102020204" pitchFamily="34" charset="0"/>
            </a:endParaRPr>
          </a:p>
        </p:txBody>
      </p:sp>
    </p:spTree>
    <p:extLst>
      <p:ext uri="{BB962C8B-B14F-4D97-AF65-F5344CB8AC3E}">
        <p14:creationId xmlns:p14="http://schemas.microsoft.com/office/powerpoint/2010/main" val="1206539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content slide | watercolor top">
  <p:cSld name="5_content slide | watercolor top">
    <p:spTree>
      <p:nvGrpSpPr>
        <p:cNvPr id="1" name="Shape 78"/>
        <p:cNvGrpSpPr/>
        <p:nvPr/>
      </p:nvGrpSpPr>
      <p:grpSpPr>
        <a:xfrm>
          <a:off x="0" y="0"/>
          <a:ext cx="0" cy="0"/>
          <a:chOff x="0" y="0"/>
          <a:chExt cx="0" cy="0"/>
        </a:xfrm>
      </p:grpSpPr>
      <p:pic>
        <p:nvPicPr>
          <p:cNvPr id="79" name="Google Shape;79;p1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10800000">
            <a:off x="3747" y="4233808"/>
            <a:ext cx="9140253" cy="914600"/>
          </a:xfrm>
          <a:prstGeom prst="rect">
            <a:avLst/>
          </a:prstGeom>
          <a:noFill/>
          <a:ln>
            <a:noFill/>
          </a:ln>
        </p:spPr>
      </p:pic>
      <p:sp>
        <p:nvSpPr>
          <p:cNvPr id="80" name="Google Shape;80;p18"/>
          <p:cNvSpPr>
            <a:spLocks noGrp="1"/>
          </p:cNvSpPr>
          <p:nvPr>
            <p:ph type="pic" idx="2"/>
          </p:nvPr>
        </p:nvSpPr>
        <p:spPr>
          <a:xfrm>
            <a:off x="760138" y="506448"/>
            <a:ext cx="7567745" cy="1506140"/>
          </a:xfrm>
          <a:prstGeom prst="rect">
            <a:avLst/>
          </a:prstGeom>
          <a:noFill/>
          <a:ln>
            <a:noFill/>
          </a:ln>
        </p:spPr>
      </p:sp>
      <p:sp>
        <p:nvSpPr>
          <p:cNvPr id="81" name="Google Shape;81;p18"/>
          <p:cNvSpPr txBox="1">
            <a:spLocks noGrp="1"/>
          </p:cNvSpPr>
          <p:nvPr>
            <p:ph type="body" idx="1"/>
          </p:nvPr>
        </p:nvSpPr>
        <p:spPr>
          <a:xfrm>
            <a:off x="771087" y="2107031"/>
            <a:ext cx="1885950" cy="1714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2" name="Google Shape;82;p18"/>
          <p:cNvSpPr txBox="1">
            <a:spLocks noGrp="1"/>
          </p:cNvSpPr>
          <p:nvPr>
            <p:ph type="body" idx="3"/>
          </p:nvPr>
        </p:nvSpPr>
        <p:spPr>
          <a:xfrm>
            <a:off x="2663303" y="2106579"/>
            <a:ext cx="1885950" cy="1714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3" name="Google Shape;83;p18"/>
          <p:cNvSpPr txBox="1">
            <a:spLocks noGrp="1"/>
          </p:cNvSpPr>
          <p:nvPr>
            <p:ph type="body" idx="4"/>
          </p:nvPr>
        </p:nvSpPr>
        <p:spPr>
          <a:xfrm>
            <a:off x="4555520" y="2105109"/>
            <a:ext cx="1885950" cy="1714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4" name="Google Shape;84;p18"/>
          <p:cNvSpPr txBox="1">
            <a:spLocks noGrp="1"/>
          </p:cNvSpPr>
          <p:nvPr>
            <p:ph type="body" idx="5"/>
          </p:nvPr>
        </p:nvSpPr>
        <p:spPr>
          <a:xfrm>
            <a:off x="6441933" y="2105109"/>
            <a:ext cx="1885950" cy="17145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5" name="Google Shape;85;p18"/>
          <p:cNvSpPr txBox="1">
            <a:spLocks noGrp="1"/>
          </p:cNvSpPr>
          <p:nvPr>
            <p:ph type="title"/>
          </p:nvPr>
        </p:nvSpPr>
        <p:spPr>
          <a:xfrm>
            <a:off x="771087" y="1060333"/>
            <a:ext cx="7556796" cy="3329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Font typeface="Source Sans 3"/>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6" name="Google Shape;86;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5429" y="4348208"/>
            <a:ext cx="1687084" cy="685800"/>
          </a:xfrm>
          <a:prstGeom prst="rect">
            <a:avLst/>
          </a:prstGeom>
          <a:noFill/>
          <a:ln>
            <a:noFill/>
          </a:ln>
        </p:spPr>
      </p:pic>
      <p:sp>
        <p:nvSpPr>
          <p:cNvPr id="87" name="Google Shape;87;p18"/>
          <p:cNvSpPr/>
          <p:nvPr/>
        </p:nvSpPr>
        <p:spPr>
          <a:xfrm>
            <a:off x="5386507" y="4576113"/>
            <a:ext cx="3217709"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1" u="none" strike="noStrike" cap="none">
                <a:solidFill>
                  <a:srgbClr val="F2F2F2"/>
                </a:solidFill>
                <a:latin typeface="Calibri"/>
                <a:ea typeface="Calibri"/>
                <a:cs typeface="Calibri"/>
                <a:sym typeface="Calibri"/>
              </a:rPr>
              <a:t>Community-driven hyperscale innovation for all.</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_content slide | watercolor top">
  <p:cSld name="9_content slide | watercolor top">
    <p:spTree>
      <p:nvGrpSpPr>
        <p:cNvPr id="1" name="Shape 21"/>
        <p:cNvGrpSpPr/>
        <p:nvPr/>
      </p:nvGrpSpPr>
      <p:grpSpPr>
        <a:xfrm>
          <a:off x="0" y="0"/>
          <a:ext cx="0" cy="0"/>
          <a:chOff x="0" y="0"/>
          <a:chExt cx="0" cy="0"/>
        </a:xfrm>
      </p:grpSpPr>
      <p:pic>
        <p:nvPicPr>
          <p:cNvPr id="22" name="Google Shape;22;p1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10800000">
            <a:off x="-1" y="4235641"/>
            <a:ext cx="9144001" cy="914600"/>
          </a:xfrm>
          <a:prstGeom prst="rect">
            <a:avLst/>
          </a:prstGeom>
          <a:noFill/>
          <a:ln>
            <a:noFill/>
          </a:ln>
        </p:spPr>
      </p:pic>
      <p:sp>
        <p:nvSpPr>
          <p:cNvPr id="23" name="Google Shape;23;p11"/>
          <p:cNvSpPr txBox="1">
            <a:spLocks noGrp="1"/>
          </p:cNvSpPr>
          <p:nvPr>
            <p:ph type="title"/>
          </p:nvPr>
        </p:nvSpPr>
        <p:spPr>
          <a:xfrm>
            <a:off x="628650" y="425139"/>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800"/>
              <a:buFont typeface="Libre Franklin"/>
              <a:buNone/>
              <a:defRPr sz="3600" b="0">
                <a:solidFill>
                  <a:schemeClr val="dk1"/>
                </a:solidFill>
                <a:latin typeface="Libre Franklin"/>
                <a:ea typeface="Libre Franklin"/>
                <a:cs typeface="Libre Franklin"/>
                <a:sym typeface="Libre Frankl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1"/>
          <p:cNvSpPr txBox="1">
            <a:spLocks noGrp="1"/>
          </p:cNvSpPr>
          <p:nvPr>
            <p:ph type="body" idx="1"/>
          </p:nvPr>
        </p:nvSpPr>
        <p:spPr>
          <a:xfrm>
            <a:off x="628650" y="1540241"/>
            <a:ext cx="7886700" cy="2490525"/>
          </a:xfrm>
          <a:prstGeom prst="rect">
            <a:avLst/>
          </a:prstGeom>
          <a:noFill/>
          <a:ln>
            <a:noFill/>
          </a:ln>
        </p:spPr>
        <p:txBody>
          <a:bodyPr spcFirstLastPara="1" wrap="square" lIns="91425" tIns="45700" rIns="91425" bIns="45700" anchor="t" anchorCtr="0">
            <a:normAutofit/>
          </a:bodyPr>
          <a:lstStyle>
            <a:lvl1pPr marL="342900" lvl="0" indent="-285750" algn="l">
              <a:lnSpc>
                <a:spcPct val="90000"/>
              </a:lnSpc>
              <a:spcBef>
                <a:spcPts val="750"/>
              </a:spcBef>
              <a:spcAft>
                <a:spcPts val="0"/>
              </a:spcAft>
              <a:buSzPts val="2400"/>
              <a:buChar char="•"/>
              <a:defRPr>
                <a:solidFill>
                  <a:schemeClr val="dk1"/>
                </a:solidFill>
                <a:latin typeface="Libre Franklin"/>
                <a:ea typeface="Libre Franklin"/>
                <a:cs typeface="Libre Franklin"/>
                <a:sym typeface="Libre Franklin"/>
              </a:defRPr>
            </a:lvl1pPr>
            <a:lvl2pPr marL="685800" lvl="1" indent="-285750" algn="l">
              <a:lnSpc>
                <a:spcPct val="90000"/>
              </a:lnSpc>
              <a:spcBef>
                <a:spcPts val="375"/>
              </a:spcBef>
              <a:spcAft>
                <a:spcPts val="0"/>
              </a:spcAft>
              <a:buSzPts val="2400"/>
              <a:buChar char="⎻"/>
              <a:defRPr>
                <a:solidFill>
                  <a:schemeClr val="dk1"/>
                </a:solidFill>
                <a:latin typeface="Libre Franklin"/>
                <a:ea typeface="Libre Franklin"/>
                <a:cs typeface="Libre Franklin"/>
                <a:sym typeface="Libre Franklin"/>
              </a:defRPr>
            </a:lvl2pPr>
            <a:lvl3pPr marL="1028700" lvl="2" indent="-266700" algn="l">
              <a:lnSpc>
                <a:spcPct val="90000"/>
              </a:lnSpc>
              <a:spcBef>
                <a:spcPts val="375"/>
              </a:spcBef>
              <a:spcAft>
                <a:spcPts val="0"/>
              </a:spcAft>
              <a:buSzPts val="2000"/>
              <a:buChar char="•"/>
              <a:defRPr>
                <a:solidFill>
                  <a:schemeClr val="dk1"/>
                </a:solidFill>
                <a:latin typeface="Libre Franklin"/>
                <a:ea typeface="Libre Franklin"/>
                <a:cs typeface="Libre Franklin"/>
                <a:sym typeface="Libre Franklin"/>
              </a:defRPr>
            </a:lvl3pPr>
            <a:lvl4pPr marL="1371600" lvl="3" indent="-257175" algn="l">
              <a:lnSpc>
                <a:spcPct val="90000"/>
              </a:lnSpc>
              <a:spcBef>
                <a:spcPts val="375"/>
              </a:spcBef>
              <a:spcAft>
                <a:spcPts val="0"/>
              </a:spcAft>
              <a:buSzPts val="1800"/>
              <a:buChar char="⎻"/>
              <a:defRPr>
                <a:solidFill>
                  <a:schemeClr val="dk1"/>
                </a:solidFill>
                <a:latin typeface="Libre Franklin"/>
                <a:ea typeface="Libre Franklin"/>
                <a:cs typeface="Libre Franklin"/>
                <a:sym typeface="Libre Franklin"/>
              </a:defRPr>
            </a:lvl4pPr>
            <a:lvl5pPr marL="1714500" lvl="4" indent="-235744" algn="l">
              <a:lnSpc>
                <a:spcPct val="90000"/>
              </a:lnSpc>
              <a:spcBef>
                <a:spcPts val="375"/>
              </a:spcBef>
              <a:spcAft>
                <a:spcPts val="0"/>
              </a:spcAft>
              <a:buSzPts val="1350"/>
              <a:buChar char="o"/>
              <a:defRPr>
                <a:solidFill>
                  <a:schemeClr val="dk1"/>
                </a:solidFill>
                <a:latin typeface="Libre Franklin"/>
                <a:ea typeface="Libre Franklin"/>
                <a:cs typeface="Libre Franklin"/>
                <a:sym typeface="Libre Franklin"/>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25" name="Google Shape;25;p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5429" y="4348208"/>
            <a:ext cx="1687084" cy="685800"/>
          </a:xfrm>
          <a:prstGeom prst="rect">
            <a:avLst/>
          </a:prstGeom>
          <a:noFill/>
          <a:ln>
            <a:noFill/>
          </a:ln>
        </p:spPr>
      </p:pic>
      <p:sp>
        <p:nvSpPr>
          <p:cNvPr id="26" name="Google Shape;26;p11"/>
          <p:cNvSpPr/>
          <p:nvPr/>
        </p:nvSpPr>
        <p:spPr>
          <a:xfrm>
            <a:off x="5586211" y="4552623"/>
            <a:ext cx="3628622" cy="276969"/>
          </a:xfrm>
          <a:prstGeom prst="rect">
            <a:avLst/>
          </a:prstGeom>
          <a:noFill/>
          <a:ln>
            <a:noFill/>
          </a:ln>
        </p:spPr>
        <p:txBody>
          <a:bodyPr spcFirstLastPara="1" wrap="square" lIns="68569" tIns="34275" rIns="68569" bIns="34275" anchor="t" anchorCtr="0">
            <a:spAutoFit/>
          </a:bodyPr>
          <a:lstStyle/>
          <a:p>
            <a:pPr marL="0" marR="0" lvl="0" indent="0" algn="l" rtl="0">
              <a:spcBef>
                <a:spcPts val="0"/>
              </a:spcBef>
              <a:spcAft>
                <a:spcPts val="0"/>
              </a:spcAft>
              <a:buClr>
                <a:srgbClr val="F2F2F2"/>
              </a:buClr>
              <a:buSzPts val="1800"/>
              <a:buFont typeface="Calibri"/>
              <a:buNone/>
            </a:pPr>
            <a:r>
              <a:rPr lang="en" sz="1350" b="0" i="0" dirty="0">
                <a:solidFill>
                  <a:srgbClr val="F2F2F2"/>
                </a:solidFill>
                <a:latin typeface="Franklin Gothic Book" panose="020B0503020102020204" pitchFamily="34" charset="0"/>
                <a:ea typeface="Calibri"/>
                <a:cs typeface="Calibri"/>
                <a:sym typeface="Calibri"/>
              </a:rPr>
              <a:t>Community-driven hyperscale innovation for all.</a:t>
            </a:r>
            <a:endParaRPr sz="2100" dirty="0">
              <a:solidFill>
                <a:schemeClr val="dk1"/>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398970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_content slide | watercolor top">
  <p:cSld name="4_content slide | watercolor top">
    <p:spTree>
      <p:nvGrpSpPr>
        <p:cNvPr id="1" name="Shape 252"/>
        <p:cNvGrpSpPr/>
        <p:nvPr/>
      </p:nvGrpSpPr>
      <p:grpSpPr>
        <a:xfrm>
          <a:off x="0" y="0"/>
          <a:ext cx="0" cy="0"/>
          <a:chOff x="0" y="0"/>
          <a:chExt cx="0" cy="0"/>
        </a:xfrm>
      </p:grpSpPr>
      <p:sp>
        <p:nvSpPr>
          <p:cNvPr id="253" name="Google Shape;253;g309d55daa46_0_527"/>
          <p:cNvSpPr txBox="1">
            <a:spLocks noGrp="1"/>
          </p:cNvSpPr>
          <p:nvPr>
            <p:ph type="title"/>
          </p:nvPr>
        </p:nvSpPr>
        <p:spPr>
          <a:xfrm>
            <a:off x="628650" y="156581"/>
            <a:ext cx="7886700" cy="7089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3600"/>
              <a:buFont typeface="Libre Franklin"/>
              <a:buNone/>
              <a:defRPr sz="3200" b="0">
                <a:solidFill>
                  <a:schemeClr val="dk1"/>
                </a:solidFill>
                <a:latin typeface="Libre Franklin Medium"/>
                <a:ea typeface="Libre Franklin Medium"/>
                <a:cs typeface="Libre Franklin Medium"/>
                <a:sym typeface="Libre Franklin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4" name="Google Shape;254;g309d55daa46_0_527"/>
          <p:cNvSpPr txBox="1">
            <a:spLocks noGrp="1"/>
          </p:cNvSpPr>
          <p:nvPr>
            <p:ph type="body" idx="1"/>
          </p:nvPr>
        </p:nvSpPr>
        <p:spPr>
          <a:xfrm>
            <a:off x="628650" y="1202031"/>
            <a:ext cx="7886700" cy="2739300"/>
          </a:xfrm>
          <a:prstGeom prst="rect">
            <a:avLst/>
          </a:prstGeom>
          <a:noFill/>
          <a:ln>
            <a:noFill/>
          </a:ln>
        </p:spPr>
        <p:txBody>
          <a:bodyPr spcFirstLastPara="1" wrap="square" lIns="68575" tIns="34275" rIns="68575" bIns="34275" anchor="t" anchorCtr="0">
            <a:normAutofit/>
          </a:bodyPr>
          <a:lstStyle>
            <a:lvl1pPr marL="457200" lvl="0" indent="-342900" algn="l">
              <a:lnSpc>
                <a:spcPct val="90000"/>
              </a:lnSpc>
              <a:spcBef>
                <a:spcPts val="800"/>
              </a:spcBef>
              <a:spcAft>
                <a:spcPts val="0"/>
              </a:spcAft>
              <a:buSzPts val="1800"/>
              <a:buChar char="•"/>
              <a:defRPr>
                <a:solidFill>
                  <a:schemeClr val="dk1"/>
                </a:solidFill>
                <a:latin typeface="Libre Franklin"/>
                <a:ea typeface="Libre Franklin"/>
                <a:cs typeface="Libre Franklin"/>
                <a:sym typeface="Libre Franklin"/>
              </a:defRPr>
            </a:lvl1pPr>
            <a:lvl2pPr marL="914400" lvl="1" indent="-342900" algn="l">
              <a:lnSpc>
                <a:spcPct val="90000"/>
              </a:lnSpc>
              <a:spcBef>
                <a:spcPts val="400"/>
              </a:spcBef>
              <a:spcAft>
                <a:spcPts val="0"/>
              </a:spcAft>
              <a:buSzPts val="1800"/>
              <a:buFont typeface="Arial"/>
              <a:buChar char="•"/>
              <a:defRPr b="0" i="0">
                <a:solidFill>
                  <a:schemeClr val="dk1"/>
                </a:solidFill>
                <a:latin typeface="Libre Franklin"/>
                <a:ea typeface="Libre Franklin"/>
                <a:cs typeface="Libre Franklin"/>
                <a:sym typeface="Libre Franklin"/>
              </a:defRPr>
            </a:lvl2pPr>
            <a:lvl3pPr marL="1371600" lvl="2" indent="-323850" algn="l">
              <a:lnSpc>
                <a:spcPct val="90000"/>
              </a:lnSpc>
              <a:spcBef>
                <a:spcPts val="400"/>
              </a:spcBef>
              <a:spcAft>
                <a:spcPts val="0"/>
              </a:spcAft>
              <a:buSzPts val="1500"/>
              <a:buChar char="•"/>
              <a:defRPr>
                <a:solidFill>
                  <a:schemeClr val="dk1"/>
                </a:solidFill>
                <a:latin typeface="Libre Franklin"/>
                <a:ea typeface="Libre Franklin"/>
                <a:cs typeface="Libre Franklin"/>
                <a:sym typeface="Libre Franklin"/>
              </a:defRPr>
            </a:lvl3pPr>
            <a:lvl4pPr marL="1828800" lvl="3" indent="-317500" algn="l">
              <a:lnSpc>
                <a:spcPct val="90000"/>
              </a:lnSpc>
              <a:spcBef>
                <a:spcPts val="400"/>
              </a:spcBef>
              <a:spcAft>
                <a:spcPts val="0"/>
              </a:spcAft>
              <a:buSzPts val="1400"/>
              <a:buChar char="⎻"/>
              <a:defRPr>
                <a:solidFill>
                  <a:schemeClr val="dk1"/>
                </a:solidFill>
                <a:latin typeface="Libre Franklin"/>
                <a:ea typeface="Libre Franklin"/>
                <a:cs typeface="Libre Franklin"/>
                <a:sym typeface="Libre Franklin"/>
              </a:defRPr>
            </a:lvl4pPr>
            <a:lvl5pPr marL="2286000" lvl="4" indent="-292100" algn="l">
              <a:lnSpc>
                <a:spcPct val="90000"/>
              </a:lnSpc>
              <a:spcBef>
                <a:spcPts val="400"/>
              </a:spcBef>
              <a:spcAft>
                <a:spcPts val="0"/>
              </a:spcAft>
              <a:buSzPts val="1000"/>
              <a:buChar char="o"/>
              <a:defRPr>
                <a:solidFill>
                  <a:schemeClr val="dk1"/>
                </a:solidFill>
                <a:latin typeface="Libre Franklin"/>
                <a:ea typeface="Libre Franklin"/>
                <a:cs typeface="Libre Franklin"/>
                <a:sym typeface="Libre Franklin"/>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5" name="Google Shape;255;g309d55daa46_0_527"/>
          <p:cNvSpPr/>
          <p:nvPr/>
        </p:nvSpPr>
        <p:spPr>
          <a:xfrm>
            <a:off x="6225299" y="4733926"/>
            <a:ext cx="2363700" cy="2538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Libre Franklin"/>
                <a:ea typeface="Libre Franklin"/>
                <a:cs typeface="Libre Franklin"/>
                <a:sym typeface="Libre Franklin"/>
              </a:rPr>
              <a:t>Connect. Collaborate. Accelerate.</a:t>
            </a:r>
            <a:endParaRPr sz="1200" b="0" i="0" u="none" strike="noStrike" cap="none">
              <a:solidFill>
                <a:schemeClr val="lt1"/>
              </a:solidFill>
              <a:latin typeface="Libre Franklin"/>
              <a:ea typeface="Libre Franklin"/>
              <a:cs typeface="Libre Franklin"/>
              <a:sym typeface="Libre Franklin"/>
            </a:endParaRPr>
          </a:p>
        </p:txBody>
      </p:sp>
      <p:pic>
        <p:nvPicPr>
          <p:cNvPr id="256" name="Google Shape;256;g309d55daa46_0_52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rot="10800000">
            <a:off x="-1" y="4809744"/>
            <a:ext cx="9140254" cy="333756"/>
          </a:xfrm>
          <a:prstGeom prst="rect">
            <a:avLst/>
          </a:prstGeom>
          <a:noFill/>
          <a:ln>
            <a:noFill/>
          </a:ln>
        </p:spPr>
      </p:pic>
      <p:pic>
        <p:nvPicPr>
          <p:cNvPr id="257" name="Google Shape;257;g309d55daa46_0_527"/>
          <p:cNvPicPr preferRelativeResize="0"/>
          <p:nvPr/>
        </p:nvPicPr>
        <p:blipFill rotWithShape="1">
          <a:blip r:embed="rId3">
            <a:alphaModFix/>
          </a:blip>
          <a:srcRect/>
          <a:stretch/>
        </p:blipFill>
        <p:spPr>
          <a:xfrm>
            <a:off x="100357" y="4847099"/>
            <a:ext cx="637259" cy="259046"/>
          </a:xfrm>
          <a:prstGeom prst="rect">
            <a:avLst/>
          </a:prstGeom>
          <a:noFill/>
          <a:ln>
            <a:noFill/>
          </a:ln>
        </p:spPr>
      </p:pic>
      <p:sp>
        <p:nvSpPr>
          <p:cNvPr id="258" name="Google Shape;258;g309d55daa46_0_527"/>
          <p:cNvSpPr/>
          <p:nvPr/>
        </p:nvSpPr>
        <p:spPr>
          <a:xfrm>
            <a:off x="5525874" y="4809743"/>
            <a:ext cx="3618126" cy="333724"/>
          </a:xfrm>
          <a:custGeom>
            <a:avLst/>
            <a:gdLst/>
            <a:ahLst/>
            <a:cxnLst/>
            <a:rect l="l" t="t" r="r" b="b"/>
            <a:pathLst>
              <a:path w="3618126" h="337948" extrusionOk="0">
                <a:moveTo>
                  <a:pt x="1614255" y="0"/>
                </a:moveTo>
                <a:lnTo>
                  <a:pt x="1618191" y="1397"/>
                </a:lnTo>
                <a:lnTo>
                  <a:pt x="3618126" y="1397"/>
                </a:lnTo>
                <a:lnTo>
                  <a:pt x="3618126" y="337947"/>
                </a:lnTo>
                <a:lnTo>
                  <a:pt x="2566794" y="337947"/>
                </a:lnTo>
                <a:lnTo>
                  <a:pt x="952539" y="337948"/>
                </a:lnTo>
                <a:lnTo>
                  <a:pt x="0" y="1"/>
                </a:lnTo>
                <a:close/>
              </a:path>
            </a:pathLst>
          </a:custGeom>
          <a:gradFill>
            <a:gsLst>
              <a:gs pos="0">
                <a:srgbClr val="0F691F">
                  <a:alpha val="0"/>
                </a:srgbClr>
              </a:gs>
              <a:gs pos="41980">
                <a:srgbClr val="308D2F">
                  <a:alpha val="80000"/>
                </a:srgbClr>
              </a:gs>
              <a:gs pos="99000">
                <a:srgbClr val="5CBD44">
                  <a:alpha val="89803"/>
                </a:srgbClr>
              </a:gs>
              <a:gs pos="100000">
                <a:srgbClr val="5CBD44">
                  <a:alpha val="89803"/>
                </a:srgbClr>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Libre Franklin"/>
              <a:ea typeface="Libre Franklin"/>
              <a:cs typeface="Libre Franklin"/>
              <a:sym typeface="Libre Franklin"/>
            </a:endParaRPr>
          </a:p>
        </p:txBody>
      </p:sp>
      <p:sp>
        <p:nvSpPr>
          <p:cNvPr id="259" name="Google Shape;259;g309d55daa46_0_527"/>
          <p:cNvSpPr/>
          <p:nvPr/>
        </p:nvSpPr>
        <p:spPr>
          <a:xfrm>
            <a:off x="5825935" y="4853533"/>
            <a:ext cx="3217800" cy="2463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 sz="1000" b="0" i="0" u="none" strike="noStrike" cap="none">
                <a:solidFill>
                  <a:srgbClr val="F2F2F2"/>
                </a:solidFill>
                <a:latin typeface="Libre Franklin"/>
                <a:ea typeface="Libre Franklin"/>
                <a:cs typeface="Libre Franklin"/>
                <a:sym typeface="Libre Franklin"/>
              </a:rPr>
              <a:t>Community-driven hyperscale innovation for all</a:t>
            </a:r>
            <a:endParaRPr sz="1100" b="0" i="0" u="none" strike="noStrike" cap="none">
              <a:solidFill>
                <a:srgbClr val="000000"/>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5708993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_section header | white">
  <p:cSld name="1_section header | white">
    <p:spTree>
      <p:nvGrpSpPr>
        <p:cNvPr id="1" name="Shape 295"/>
        <p:cNvGrpSpPr/>
        <p:nvPr/>
      </p:nvGrpSpPr>
      <p:grpSpPr>
        <a:xfrm>
          <a:off x="0" y="0"/>
          <a:ext cx="0" cy="0"/>
          <a:chOff x="0" y="0"/>
          <a:chExt cx="0" cy="0"/>
        </a:xfrm>
      </p:grpSpPr>
    </p:spTree>
    <p:extLst>
      <p:ext uri="{BB962C8B-B14F-4D97-AF65-F5344CB8AC3E}">
        <p14:creationId xmlns:p14="http://schemas.microsoft.com/office/powerpoint/2010/main" val="16445287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96"/>
        <p:cNvGrpSpPr/>
        <p:nvPr/>
      </p:nvGrpSpPr>
      <p:grpSpPr>
        <a:xfrm>
          <a:off x="0" y="0"/>
          <a:ext cx="0" cy="0"/>
          <a:chOff x="0" y="0"/>
          <a:chExt cx="0" cy="0"/>
        </a:xfrm>
      </p:grpSpPr>
      <p:pic>
        <p:nvPicPr>
          <p:cNvPr id="297" name="Google Shape;297;g309d55daa46_0_57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294633" y="505206"/>
            <a:ext cx="3183946" cy="4133090"/>
          </a:xfrm>
          <a:prstGeom prst="rect">
            <a:avLst/>
          </a:prstGeom>
          <a:noFill/>
          <a:ln>
            <a:noFill/>
          </a:ln>
        </p:spPr>
      </p:pic>
      <p:sp>
        <p:nvSpPr>
          <p:cNvPr id="298" name="Google Shape;298;g309d55daa46_0_571"/>
          <p:cNvSpPr txBox="1">
            <a:spLocks noGrp="1"/>
          </p:cNvSpPr>
          <p:nvPr>
            <p:ph type="title"/>
          </p:nvPr>
        </p:nvSpPr>
        <p:spPr>
          <a:xfrm>
            <a:off x="718354" y="642938"/>
            <a:ext cx="4463400" cy="6765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5F6062"/>
              </a:buClr>
              <a:buSzPts val="3300"/>
              <a:buFont typeface="Libre Franklin"/>
              <a:buNone/>
              <a:defRPr b="0" i="0">
                <a:latin typeface="Libre Franklin"/>
                <a:ea typeface="Libre Franklin"/>
                <a:cs typeface="Libre Franklin"/>
                <a:sym typeface="Libre Franklin"/>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2523044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O_Call to Action">
  <p:cSld name="BO_Call to Action">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body" idx="1"/>
          </p:nvPr>
        </p:nvSpPr>
        <p:spPr>
          <a:xfrm>
            <a:off x="323271" y="684067"/>
            <a:ext cx="8497455" cy="3625148"/>
          </a:xfrm>
          <a:prstGeom prst="rect">
            <a:avLst/>
          </a:prstGeom>
          <a:noFill/>
          <a:ln>
            <a:noFill/>
          </a:ln>
        </p:spPr>
        <p:txBody>
          <a:bodyPr spcFirstLastPara="1" wrap="square" lIns="91425" tIns="182875" rIns="91425" bIns="45700" anchor="t" anchorCtr="0">
            <a:noAutofit/>
          </a:bodyPr>
          <a:lstStyle>
            <a:lvl1pPr marL="457200" lvl="0" indent="-331470" algn="l">
              <a:lnSpc>
                <a:spcPct val="100000"/>
              </a:lnSpc>
              <a:spcBef>
                <a:spcPts val="800"/>
              </a:spcBef>
              <a:spcAft>
                <a:spcPts val="0"/>
              </a:spcAft>
              <a:buClr>
                <a:schemeClr val="dk1"/>
              </a:buClr>
              <a:buSzPts val="1620"/>
              <a:buChar char="•"/>
              <a:defRPr>
                <a:solidFill>
                  <a:schemeClr val="dk1"/>
                </a:solidFill>
              </a:defRPr>
            </a:lvl1pPr>
            <a:lvl2pPr marL="914400" lvl="1" indent="-331469" algn="l">
              <a:lnSpc>
                <a:spcPct val="100000"/>
              </a:lnSpc>
              <a:spcBef>
                <a:spcPts val="375"/>
              </a:spcBef>
              <a:spcAft>
                <a:spcPts val="0"/>
              </a:spcAft>
              <a:buClr>
                <a:schemeClr val="dk1"/>
              </a:buClr>
              <a:buSzPts val="1620"/>
              <a:buChar char="•"/>
              <a:defRPr>
                <a:solidFill>
                  <a:schemeClr val="dk1"/>
                </a:solidFill>
              </a:defRPr>
            </a:lvl2pPr>
            <a:lvl3pPr marL="1371600" lvl="2" indent="-314325" algn="l">
              <a:lnSpc>
                <a:spcPct val="100000"/>
              </a:lnSpc>
              <a:spcBef>
                <a:spcPts val="375"/>
              </a:spcBef>
              <a:spcAft>
                <a:spcPts val="0"/>
              </a:spcAft>
              <a:buClr>
                <a:schemeClr val="dk1"/>
              </a:buClr>
              <a:buSzPts val="1350"/>
              <a:buChar char="•"/>
              <a:defRPr>
                <a:solidFill>
                  <a:schemeClr val="dk1"/>
                </a:solidFill>
              </a:defRPr>
            </a:lvl3pPr>
            <a:lvl4pPr marL="1828800" lvl="3" indent="-305752" algn="l">
              <a:lnSpc>
                <a:spcPct val="100000"/>
              </a:lnSpc>
              <a:spcBef>
                <a:spcPts val="375"/>
              </a:spcBef>
              <a:spcAft>
                <a:spcPts val="0"/>
              </a:spcAft>
              <a:buClr>
                <a:schemeClr val="dk1"/>
              </a:buClr>
              <a:buSzPts val="1215"/>
              <a:buChar char="•"/>
              <a:defRPr>
                <a:solidFill>
                  <a:schemeClr val="dk1"/>
                </a:solidFill>
              </a:defRPr>
            </a:lvl4pPr>
            <a:lvl5pPr marL="2286000" lvl="4" indent="-305752" algn="l">
              <a:lnSpc>
                <a:spcPct val="100000"/>
              </a:lnSpc>
              <a:spcBef>
                <a:spcPts val="375"/>
              </a:spcBef>
              <a:spcAft>
                <a:spcPts val="0"/>
              </a:spcAft>
              <a:buClr>
                <a:schemeClr val="dk1"/>
              </a:buClr>
              <a:buSzPts val="1215"/>
              <a:buChar char="•"/>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0" name="Google Shape;90;p19"/>
          <p:cNvSpPr txBox="1">
            <a:spLocks noGrp="1"/>
          </p:cNvSpPr>
          <p:nvPr>
            <p:ph type="title"/>
          </p:nvPr>
        </p:nvSpPr>
        <p:spPr>
          <a:xfrm>
            <a:off x="323270" y="222990"/>
            <a:ext cx="8497455" cy="4610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200"/>
              <a:buFont typeface="Source Sans 3"/>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91" name="Google Shape;91;p19"/>
          <p:cNvGrpSpPr/>
          <p:nvPr/>
        </p:nvGrpSpPr>
        <p:grpSpPr>
          <a:xfrm>
            <a:off x="293505" y="4549698"/>
            <a:ext cx="2524035" cy="593802"/>
            <a:chOff x="293505" y="4549698"/>
            <a:chExt cx="2524035" cy="593802"/>
          </a:xfrm>
        </p:grpSpPr>
        <p:pic>
          <p:nvPicPr>
            <p:cNvPr id="92" name="Google Shape;92;p19"/>
            <p:cNvPicPr preferRelativeResize="0"/>
            <p:nvPr/>
          </p:nvPicPr>
          <p:blipFill rotWithShape="1">
            <a:blip r:embed="rId3">
              <a:alphaModFix/>
            </a:blip>
            <a:srcRect/>
            <a:stretch/>
          </p:blipFill>
          <p:spPr>
            <a:xfrm>
              <a:off x="323270" y="4549698"/>
              <a:ext cx="2494270" cy="593802"/>
            </a:xfrm>
            <a:prstGeom prst="rect">
              <a:avLst/>
            </a:prstGeom>
            <a:noFill/>
            <a:ln>
              <a:noFill/>
            </a:ln>
          </p:spPr>
        </p:pic>
        <p:pic>
          <p:nvPicPr>
            <p:cNvPr id="93" name="Google Shape;93;p1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93505" y="4593013"/>
              <a:ext cx="1247135" cy="507168"/>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_Diagram - 1 Column">
  <p:cSld name="BO_Diagram - 1 Column">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4"/>
        <p:cNvGrpSpPr/>
        <p:nvPr/>
      </p:nvGrpSpPr>
      <p:grpSpPr>
        <a:xfrm>
          <a:off x="0" y="0"/>
          <a:ext cx="0" cy="0"/>
          <a:chOff x="0" y="0"/>
          <a:chExt cx="0" cy="0"/>
        </a:xfrm>
      </p:grpSpPr>
      <p:sp>
        <p:nvSpPr>
          <p:cNvPr id="95" name="Google Shape;95;p20"/>
          <p:cNvSpPr txBox="1">
            <a:spLocks noGrp="1"/>
          </p:cNvSpPr>
          <p:nvPr>
            <p:ph type="body" idx="1"/>
          </p:nvPr>
        </p:nvSpPr>
        <p:spPr>
          <a:xfrm>
            <a:off x="323271" y="684067"/>
            <a:ext cx="8497455" cy="3625148"/>
          </a:xfrm>
          <a:prstGeom prst="rect">
            <a:avLst/>
          </a:prstGeom>
          <a:noFill/>
          <a:ln>
            <a:noFill/>
          </a:ln>
        </p:spPr>
        <p:txBody>
          <a:bodyPr spcFirstLastPara="1" wrap="square" lIns="91425" tIns="182875" rIns="91425" bIns="45700" anchor="t" anchorCtr="0">
            <a:noAutofit/>
          </a:bodyPr>
          <a:lstStyle>
            <a:lvl1pPr marL="457200" lvl="0" indent="-331470" algn="l">
              <a:lnSpc>
                <a:spcPct val="100000"/>
              </a:lnSpc>
              <a:spcBef>
                <a:spcPts val="800"/>
              </a:spcBef>
              <a:spcAft>
                <a:spcPts val="0"/>
              </a:spcAft>
              <a:buClr>
                <a:schemeClr val="dk1"/>
              </a:buClr>
              <a:buSzPts val="1620"/>
              <a:buChar char="•"/>
              <a:defRPr>
                <a:solidFill>
                  <a:schemeClr val="dk1"/>
                </a:solidFill>
              </a:defRPr>
            </a:lvl1pPr>
            <a:lvl2pPr marL="914400" lvl="1" indent="-331469" algn="l">
              <a:lnSpc>
                <a:spcPct val="100000"/>
              </a:lnSpc>
              <a:spcBef>
                <a:spcPts val="375"/>
              </a:spcBef>
              <a:spcAft>
                <a:spcPts val="0"/>
              </a:spcAft>
              <a:buClr>
                <a:schemeClr val="dk1"/>
              </a:buClr>
              <a:buSzPts val="1620"/>
              <a:buChar char="•"/>
              <a:defRPr>
                <a:solidFill>
                  <a:schemeClr val="dk1"/>
                </a:solidFill>
              </a:defRPr>
            </a:lvl2pPr>
            <a:lvl3pPr marL="1371600" lvl="2" indent="-314325" algn="l">
              <a:lnSpc>
                <a:spcPct val="100000"/>
              </a:lnSpc>
              <a:spcBef>
                <a:spcPts val="375"/>
              </a:spcBef>
              <a:spcAft>
                <a:spcPts val="0"/>
              </a:spcAft>
              <a:buClr>
                <a:schemeClr val="dk1"/>
              </a:buClr>
              <a:buSzPts val="1350"/>
              <a:buChar char="•"/>
              <a:defRPr>
                <a:solidFill>
                  <a:schemeClr val="dk1"/>
                </a:solidFill>
              </a:defRPr>
            </a:lvl3pPr>
            <a:lvl4pPr marL="1828800" lvl="3" indent="-305752" algn="l">
              <a:lnSpc>
                <a:spcPct val="100000"/>
              </a:lnSpc>
              <a:spcBef>
                <a:spcPts val="375"/>
              </a:spcBef>
              <a:spcAft>
                <a:spcPts val="0"/>
              </a:spcAft>
              <a:buClr>
                <a:schemeClr val="dk1"/>
              </a:buClr>
              <a:buSzPts val="1215"/>
              <a:buChar char="•"/>
              <a:defRPr>
                <a:solidFill>
                  <a:schemeClr val="dk1"/>
                </a:solidFill>
              </a:defRPr>
            </a:lvl4pPr>
            <a:lvl5pPr marL="2286000" lvl="4" indent="-305752" algn="l">
              <a:lnSpc>
                <a:spcPct val="100000"/>
              </a:lnSpc>
              <a:spcBef>
                <a:spcPts val="375"/>
              </a:spcBef>
              <a:spcAft>
                <a:spcPts val="0"/>
              </a:spcAft>
              <a:buClr>
                <a:schemeClr val="dk1"/>
              </a:buClr>
              <a:buSzPts val="1215"/>
              <a:buChar char="•"/>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6" name="Google Shape;96;p20"/>
          <p:cNvSpPr txBox="1">
            <a:spLocks noGrp="1"/>
          </p:cNvSpPr>
          <p:nvPr>
            <p:ph type="title"/>
          </p:nvPr>
        </p:nvSpPr>
        <p:spPr>
          <a:xfrm>
            <a:off x="323270" y="222990"/>
            <a:ext cx="8497455" cy="4610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200"/>
              <a:buFont typeface="Source Sans 3"/>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97" name="Google Shape;97;p20"/>
          <p:cNvGrpSpPr/>
          <p:nvPr/>
        </p:nvGrpSpPr>
        <p:grpSpPr>
          <a:xfrm>
            <a:off x="293505" y="4549698"/>
            <a:ext cx="2524035" cy="593802"/>
            <a:chOff x="293505" y="4549698"/>
            <a:chExt cx="2524035" cy="593802"/>
          </a:xfrm>
        </p:grpSpPr>
        <p:pic>
          <p:nvPicPr>
            <p:cNvPr id="98" name="Google Shape;98;p20"/>
            <p:cNvPicPr preferRelativeResize="0"/>
            <p:nvPr/>
          </p:nvPicPr>
          <p:blipFill rotWithShape="1">
            <a:blip r:embed="rId3">
              <a:alphaModFix/>
            </a:blip>
            <a:srcRect/>
            <a:stretch/>
          </p:blipFill>
          <p:spPr>
            <a:xfrm>
              <a:off x="323270" y="4549698"/>
              <a:ext cx="2494270" cy="593802"/>
            </a:xfrm>
            <a:prstGeom prst="rect">
              <a:avLst/>
            </a:prstGeom>
            <a:noFill/>
            <a:ln>
              <a:noFill/>
            </a:ln>
          </p:spPr>
        </p:pic>
        <p:pic>
          <p:nvPicPr>
            <p:cNvPr id="99" name="Google Shape;99;p2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93505" y="4593013"/>
              <a:ext cx="1247135" cy="507168"/>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O_Content - Product">
  <p:cSld name="BO_Content - Produc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00"/>
        <p:cNvGrpSpPr/>
        <p:nvPr/>
      </p:nvGrpSpPr>
      <p:grpSpPr>
        <a:xfrm>
          <a:off x="0" y="0"/>
          <a:ext cx="0" cy="0"/>
          <a:chOff x="0" y="0"/>
          <a:chExt cx="0" cy="0"/>
        </a:xfrm>
      </p:grpSpPr>
      <p:sp>
        <p:nvSpPr>
          <p:cNvPr id="101" name="Google Shape;101;p21"/>
          <p:cNvSpPr txBox="1">
            <a:spLocks noGrp="1"/>
          </p:cNvSpPr>
          <p:nvPr>
            <p:ph type="body" idx="1"/>
          </p:nvPr>
        </p:nvSpPr>
        <p:spPr>
          <a:xfrm>
            <a:off x="323271" y="684067"/>
            <a:ext cx="8497455" cy="3625148"/>
          </a:xfrm>
          <a:prstGeom prst="rect">
            <a:avLst/>
          </a:prstGeom>
          <a:noFill/>
          <a:ln>
            <a:noFill/>
          </a:ln>
        </p:spPr>
        <p:txBody>
          <a:bodyPr spcFirstLastPara="1" wrap="square" lIns="91425" tIns="182875" rIns="91425" bIns="45700" anchor="t" anchorCtr="0">
            <a:noAutofit/>
          </a:bodyPr>
          <a:lstStyle>
            <a:lvl1pPr marL="457200" lvl="0" indent="-331470" algn="l">
              <a:lnSpc>
                <a:spcPct val="100000"/>
              </a:lnSpc>
              <a:spcBef>
                <a:spcPts val="800"/>
              </a:spcBef>
              <a:spcAft>
                <a:spcPts val="0"/>
              </a:spcAft>
              <a:buClr>
                <a:schemeClr val="dk1"/>
              </a:buClr>
              <a:buSzPts val="1620"/>
              <a:buChar char="•"/>
              <a:defRPr>
                <a:solidFill>
                  <a:schemeClr val="dk1"/>
                </a:solidFill>
              </a:defRPr>
            </a:lvl1pPr>
            <a:lvl2pPr marL="914400" lvl="1" indent="-331469" algn="l">
              <a:lnSpc>
                <a:spcPct val="100000"/>
              </a:lnSpc>
              <a:spcBef>
                <a:spcPts val="375"/>
              </a:spcBef>
              <a:spcAft>
                <a:spcPts val="0"/>
              </a:spcAft>
              <a:buClr>
                <a:schemeClr val="dk1"/>
              </a:buClr>
              <a:buSzPts val="1620"/>
              <a:buChar char="•"/>
              <a:defRPr>
                <a:solidFill>
                  <a:schemeClr val="dk1"/>
                </a:solidFill>
              </a:defRPr>
            </a:lvl2pPr>
            <a:lvl3pPr marL="1371600" lvl="2" indent="-314325" algn="l">
              <a:lnSpc>
                <a:spcPct val="100000"/>
              </a:lnSpc>
              <a:spcBef>
                <a:spcPts val="375"/>
              </a:spcBef>
              <a:spcAft>
                <a:spcPts val="0"/>
              </a:spcAft>
              <a:buClr>
                <a:schemeClr val="dk1"/>
              </a:buClr>
              <a:buSzPts val="1350"/>
              <a:buChar char="•"/>
              <a:defRPr>
                <a:solidFill>
                  <a:schemeClr val="dk1"/>
                </a:solidFill>
              </a:defRPr>
            </a:lvl3pPr>
            <a:lvl4pPr marL="1828800" lvl="3" indent="-305752" algn="l">
              <a:lnSpc>
                <a:spcPct val="100000"/>
              </a:lnSpc>
              <a:spcBef>
                <a:spcPts val="375"/>
              </a:spcBef>
              <a:spcAft>
                <a:spcPts val="0"/>
              </a:spcAft>
              <a:buClr>
                <a:schemeClr val="dk1"/>
              </a:buClr>
              <a:buSzPts val="1215"/>
              <a:buChar char="•"/>
              <a:defRPr>
                <a:solidFill>
                  <a:schemeClr val="dk1"/>
                </a:solidFill>
              </a:defRPr>
            </a:lvl4pPr>
            <a:lvl5pPr marL="2286000" lvl="4" indent="-305752" algn="l">
              <a:lnSpc>
                <a:spcPct val="100000"/>
              </a:lnSpc>
              <a:spcBef>
                <a:spcPts val="375"/>
              </a:spcBef>
              <a:spcAft>
                <a:spcPts val="0"/>
              </a:spcAft>
              <a:buClr>
                <a:schemeClr val="dk1"/>
              </a:buClr>
              <a:buSzPts val="1215"/>
              <a:buChar char="•"/>
              <a:defRPr>
                <a:solidFill>
                  <a:schemeClr val="dk1"/>
                </a:solidFill>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2" name="Google Shape;102;p21"/>
          <p:cNvSpPr txBox="1">
            <a:spLocks noGrp="1"/>
          </p:cNvSpPr>
          <p:nvPr>
            <p:ph type="title"/>
          </p:nvPr>
        </p:nvSpPr>
        <p:spPr>
          <a:xfrm>
            <a:off x="323270" y="222990"/>
            <a:ext cx="8497455" cy="46107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3200"/>
              <a:buFont typeface="Source Sans 3"/>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03" name="Google Shape;103;p21"/>
          <p:cNvGrpSpPr/>
          <p:nvPr/>
        </p:nvGrpSpPr>
        <p:grpSpPr>
          <a:xfrm>
            <a:off x="293505" y="4549698"/>
            <a:ext cx="2524035" cy="593802"/>
            <a:chOff x="293505" y="4549698"/>
            <a:chExt cx="2524035" cy="593802"/>
          </a:xfrm>
        </p:grpSpPr>
        <p:pic>
          <p:nvPicPr>
            <p:cNvPr id="104" name="Google Shape;104;p21"/>
            <p:cNvPicPr preferRelativeResize="0"/>
            <p:nvPr/>
          </p:nvPicPr>
          <p:blipFill rotWithShape="1">
            <a:blip r:embed="rId3">
              <a:alphaModFix/>
            </a:blip>
            <a:srcRect/>
            <a:stretch/>
          </p:blipFill>
          <p:spPr>
            <a:xfrm>
              <a:off x="323270" y="4549698"/>
              <a:ext cx="2494270" cy="593802"/>
            </a:xfrm>
            <a:prstGeom prst="rect">
              <a:avLst/>
            </a:prstGeom>
            <a:noFill/>
            <a:ln>
              <a:noFill/>
            </a:ln>
          </p:spPr>
        </p:pic>
        <p:pic>
          <p:nvPicPr>
            <p:cNvPr id="105" name="Google Shape;105;p2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93505" y="4593013"/>
              <a:ext cx="1247135" cy="507168"/>
            </a:xfrm>
            <a:prstGeom prst="rect">
              <a:avLst/>
            </a:prstGeom>
            <a:noFill/>
            <a:ln>
              <a:noFill/>
            </a:ln>
          </p:spPr>
        </p:pic>
      </p:gr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10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04800" y="323850"/>
            <a:ext cx="8534400" cy="46107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200"/>
              <a:buFont typeface="Source Sans 3"/>
              <a:buNone/>
              <a:defRPr sz="3200" b="1" i="0" u="none" strike="noStrike" cap="none">
                <a:solidFill>
                  <a:schemeClr val="dk1"/>
                </a:solidFill>
                <a:latin typeface="Source Sans 3"/>
                <a:ea typeface="Source Sans 3"/>
                <a:cs typeface="Source Sans 3"/>
                <a:sym typeface="Source Sans 3"/>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04799" y="784926"/>
            <a:ext cx="8534399" cy="4034723"/>
          </a:xfrm>
          <a:prstGeom prst="rect">
            <a:avLst/>
          </a:prstGeom>
          <a:noFill/>
          <a:ln>
            <a:noFill/>
          </a:ln>
        </p:spPr>
        <p:txBody>
          <a:bodyPr spcFirstLastPara="1" wrap="square" lIns="91425" tIns="182875" rIns="91425" bIns="45700" anchor="t" anchorCtr="0">
            <a:noAutofit/>
          </a:bodyPr>
          <a:lstStyle>
            <a:lvl1pPr marL="457200" marR="0" lvl="0" indent="-331470" algn="l" rtl="0">
              <a:lnSpc>
                <a:spcPct val="100000"/>
              </a:lnSpc>
              <a:spcBef>
                <a:spcPts val="800"/>
              </a:spcBef>
              <a:spcAft>
                <a:spcPts val="0"/>
              </a:spcAft>
              <a:buClr>
                <a:schemeClr val="dk1"/>
              </a:buClr>
              <a:buSzPts val="1620"/>
              <a:buFont typeface="Arial"/>
              <a:buChar char="•"/>
              <a:defRPr sz="1800" b="0" i="0" u="none" strike="noStrike" cap="none">
                <a:solidFill>
                  <a:schemeClr val="dk1"/>
                </a:solidFill>
                <a:latin typeface="Source Sans 3"/>
                <a:ea typeface="Source Sans 3"/>
                <a:cs typeface="Source Sans 3"/>
                <a:sym typeface="Source Sans 3"/>
              </a:defRPr>
            </a:lvl1pPr>
            <a:lvl2pPr marL="914400" marR="0" lvl="1" indent="-331469" algn="l" rtl="0">
              <a:lnSpc>
                <a:spcPct val="100000"/>
              </a:lnSpc>
              <a:spcBef>
                <a:spcPts val="375"/>
              </a:spcBef>
              <a:spcAft>
                <a:spcPts val="0"/>
              </a:spcAft>
              <a:buClr>
                <a:schemeClr val="dk1"/>
              </a:buClr>
              <a:buSzPts val="1620"/>
              <a:buFont typeface="Arial"/>
              <a:buChar char="•"/>
              <a:defRPr sz="1800" b="0" i="0" u="none" strike="noStrike" cap="none">
                <a:solidFill>
                  <a:schemeClr val="dk1"/>
                </a:solidFill>
                <a:latin typeface="Source Sans 3"/>
                <a:ea typeface="Source Sans 3"/>
                <a:cs typeface="Source Sans 3"/>
                <a:sym typeface="Source Sans 3"/>
              </a:defRPr>
            </a:lvl2pPr>
            <a:lvl3pPr marL="1371600" marR="0" lvl="2" indent="-314325" algn="l" rtl="0">
              <a:lnSpc>
                <a:spcPct val="100000"/>
              </a:lnSpc>
              <a:spcBef>
                <a:spcPts val="375"/>
              </a:spcBef>
              <a:spcAft>
                <a:spcPts val="0"/>
              </a:spcAft>
              <a:buClr>
                <a:schemeClr val="dk1"/>
              </a:buClr>
              <a:buSzPts val="1350"/>
              <a:buFont typeface="Arial"/>
              <a:buChar char="•"/>
              <a:defRPr sz="1500" b="0" i="0" u="none" strike="noStrike" cap="none">
                <a:solidFill>
                  <a:schemeClr val="dk1"/>
                </a:solidFill>
                <a:latin typeface="Source Sans 3"/>
                <a:ea typeface="Source Sans 3"/>
                <a:cs typeface="Source Sans 3"/>
                <a:sym typeface="Source Sans 3"/>
              </a:defRPr>
            </a:lvl3pPr>
            <a:lvl4pPr marL="1828800" marR="0" lvl="3" indent="-305752" algn="l" rtl="0">
              <a:lnSpc>
                <a:spcPct val="100000"/>
              </a:lnSpc>
              <a:spcBef>
                <a:spcPts val="375"/>
              </a:spcBef>
              <a:spcAft>
                <a:spcPts val="0"/>
              </a:spcAft>
              <a:buClr>
                <a:schemeClr val="dk1"/>
              </a:buClr>
              <a:buSzPts val="1215"/>
              <a:buFont typeface="Arial"/>
              <a:buChar char="•"/>
              <a:defRPr sz="1350" b="0" i="0" u="none" strike="noStrike" cap="none">
                <a:solidFill>
                  <a:schemeClr val="dk1"/>
                </a:solidFill>
                <a:latin typeface="Source Sans 3"/>
                <a:ea typeface="Source Sans 3"/>
                <a:cs typeface="Source Sans 3"/>
                <a:sym typeface="Source Sans 3"/>
              </a:defRPr>
            </a:lvl4pPr>
            <a:lvl5pPr marL="2286000" marR="0" lvl="4" indent="-305752" algn="l" rtl="0">
              <a:lnSpc>
                <a:spcPct val="100000"/>
              </a:lnSpc>
              <a:spcBef>
                <a:spcPts val="375"/>
              </a:spcBef>
              <a:spcAft>
                <a:spcPts val="0"/>
              </a:spcAft>
              <a:buClr>
                <a:schemeClr val="dk1"/>
              </a:buClr>
              <a:buSzPts val="1215"/>
              <a:buFont typeface="Arial"/>
              <a:buChar char="•"/>
              <a:defRPr sz="1350" b="0" i="0" u="none" strike="noStrike" cap="none">
                <a:solidFill>
                  <a:schemeClr val="dk1"/>
                </a:solidFill>
                <a:latin typeface="Source Sans 3"/>
                <a:ea typeface="Source Sans 3"/>
                <a:cs typeface="Source Sans 3"/>
                <a:sym typeface="Source Sans 3"/>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92">
          <p15:clr>
            <a:srgbClr val="F26B43"/>
          </p15:clr>
        </p15:guide>
        <p15:guide id="2" pos="5568">
          <p15:clr>
            <a:srgbClr val="F26B43"/>
          </p15:clr>
        </p15:guide>
        <p15:guide id="3" orient="horz" pos="204">
          <p15:clr>
            <a:srgbClr val="F26B43"/>
          </p15:clr>
        </p15:guide>
        <p15:guide id="4" orient="horz" pos="30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20" name="Google Shape;120;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21" name="Google Shape;12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5F6062"/>
              </a:buClr>
              <a:buSzPts val="4400"/>
              <a:buFont typeface="Libre Franklin"/>
              <a:buNone/>
              <a:defRPr sz="4400" b="0" i="0" u="none" strike="noStrike" cap="none">
                <a:solidFill>
                  <a:srgbClr val="5F606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6"/>
          <p:cNvSpPr txBox="1">
            <a:spLocks noGrp="1"/>
          </p:cNvSpPr>
          <p:nvPr>
            <p:ph type="body" idx="1"/>
          </p:nvPr>
        </p:nvSpPr>
        <p:spPr>
          <a:xfrm>
            <a:off x="628650" y="1369218"/>
            <a:ext cx="7886700" cy="3263504"/>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8DC63F"/>
              </a:buClr>
              <a:buSzPts val="2400"/>
              <a:buFont typeface="Arial"/>
              <a:buChar char="•"/>
              <a:defRPr sz="2400" b="0" i="0" u="none" strike="noStrike" cap="none">
                <a:solidFill>
                  <a:srgbClr val="5F6062"/>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rgbClr val="8DC63F"/>
              </a:buClr>
              <a:buSzPts val="2400"/>
              <a:buFont typeface="Noto Sans Symbols"/>
              <a:buChar char="⎻"/>
              <a:defRPr sz="2400" b="0" i="0" u="none" strike="noStrike" cap="none">
                <a:solidFill>
                  <a:srgbClr val="5F6062"/>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rgbClr val="8DC63F"/>
              </a:buClr>
              <a:buSzPts val="2000"/>
              <a:buFont typeface="Arial"/>
              <a:buChar char="•"/>
              <a:defRPr sz="2000" b="0" i="0" u="none" strike="noStrike" cap="none">
                <a:solidFill>
                  <a:srgbClr val="5F6062"/>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rgbClr val="8DC63F"/>
              </a:buClr>
              <a:buSzPts val="1800"/>
              <a:buFont typeface="Noto Sans Symbols"/>
              <a:buChar char="⎻"/>
              <a:defRPr sz="1800" b="0" i="0" u="none" strike="noStrike" cap="none">
                <a:solidFill>
                  <a:srgbClr val="5F6062"/>
                </a:solidFill>
                <a:latin typeface="Libre Franklin"/>
                <a:ea typeface="Libre Franklin"/>
                <a:cs typeface="Libre Franklin"/>
                <a:sym typeface="Libre Franklin"/>
              </a:defRPr>
            </a:lvl4pPr>
            <a:lvl5pPr marL="2286000" marR="0" lvl="4" indent="-314325" algn="l" rtl="0">
              <a:lnSpc>
                <a:spcPct val="90000"/>
              </a:lnSpc>
              <a:spcBef>
                <a:spcPts val="500"/>
              </a:spcBef>
              <a:spcAft>
                <a:spcPts val="0"/>
              </a:spcAft>
              <a:buClr>
                <a:srgbClr val="8DC63F"/>
              </a:buClr>
              <a:buSzPts val="1350"/>
              <a:buFont typeface="Courier New"/>
              <a:buChar char="o"/>
              <a:defRPr sz="1800" b="0" i="0" u="none" strike="noStrike" cap="none">
                <a:solidFill>
                  <a:srgbClr val="5F6062"/>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dirty="0"/>
          </a:p>
        </p:txBody>
      </p:sp>
    </p:spTree>
    <p:extLst>
      <p:ext uri="{BB962C8B-B14F-4D97-AF65-F5344CB8AC3E}">
        <p14:creationId xmlns:p14="http://schemas.microsoft.com/office/powerpoint/2010/main" val="1234550650"/>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Franklin Gothic Book" panose="020B0503020102020204" pitchFamily="34" charset="0"/>
          <a:ea typeface="Franklin Gothic Book" panose="020B0503020102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Franklin Gothic Book" panose="020B0503020102020204" pitchFamily="34" charset="0"/>
          <a:ea typeface="Franklin Gothic Book" panose="020B0503020102020204" pitchFamily="34" charset="0"/>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Google Shape;238;g309d55daa46_0_51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a:lnSpc>
                <a:spcPct val="90000"/>
              </a:lnSpc>
              <a:spcBef>
                <a:spcPts val="0"/>
              </a:spcBef>
              <a:spcAft>
                <a:spcPts val="0"/>
              </a:spcAft>
              <a:buClr>
                <a:srgbClr val="5F6062"/>
              </a:buClr>
              <a:buSzPts val="3300"/>
              <a:buFont typeface="Libre Franklin Medium"/>
              <a:buNone/>
              <a:defRPr sz="3300" b="0" i="0" u="none" strike="noStrike" cap="none">
                <a:solidFill>
                  <a:srgbClr val="5F6062"/>
                </a:solidFill>
                <a:latin typeface="Libre Franklin Medium"/>
                <a:ea typeface="Libre Franklin Medium"/>
                <a:cs typeface="Libre Franklin Medium"/>
                <a:sym typeface="Libre Franklin Medium"/>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39" name="Google Shape;239;g309d55daa46_0_51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a:lnSpc>
                <a:spcPct val="90000"/>
              </a:lnSpc>
              <a:spcBef>
                <a:spcPts val="800"/>
              </a:spcBef>
              <a:spcAft>
                <a:spcPts val="0"/>
              </a:spcAft>
              <a:buClr>
                <a:srgbClr val="8DC63F"/>
              </a:buClr>
              <a:buSzPts val="2100"/>
              <a:buFont typeface="Arial"/>
              <a:buChar char="•"/>
              <a:defRPr sz="2100" b="0" i="0" u="none" strike="noStrike" cap="none">
                <a:solidFill>
                  <a:srgbClr val="5F6062"/>
                </a:solidFill>
                <a:latin typeface="Libre Franklin"/>
                <a:ea typeface="Libre Franklin"/>
                <a:cs typeface="Libre Franklin"/>
                <a:sym typeface="Libre Franklin"/>
              </a:defRPr>
            </a:lvl1pPr>
            <a:lvl2pPr marL="914400" marR="0" lvl="1" indent="-342900" algn="l">
              <a:lnSpc>
                <a:spcPct val="90000"/>
              </a:lnSpc>
              <a:spcBef>
                <a:spcPts val="400"/>
              </a:spcBef>
              <a:spcAft>
                <a:spcPts val="0"/>
              </a:spcAft>
              <a:buClr>
                <a:srgbClr val="8DC63F"/>
              </a:buClr>
              <a:buSzPts val="1800"/>
              <a:buFont typeface="Arial"/>
              <a:buChar char="•"/>
              <a:defRPr sz="1800" b="0" i="0" u="none" strike="noStrike" cap="none">
                <a:solidFill>
                  <a:srgbClr val="5F6062"/>
                </a:solidFill>
                <a:latin typeface="Libre Franklin"/>
                <a:ea typeface="Libre Franklin"/>
                <a:cs typeface="Libre Franklin"/>
                <a:sym typeface="Libre Franklin"/>
              </a:defRPr>
            </a:lvl2pPr>
            <a:lvl3pPr marL="1371600" marR="0" lvl="2" indent="-323850" algn="l">
              <a:lnSpc>
                <a:spcPct val="90000"/>
              </a:lnSpc>
              <a:spcBef>
                <a:spcPts val="400"/>
              </a:spcBef>
              <a:spcAft>
                <a:spcPts val="0"/>
              </a:spcAft>
              <a:buClr>
                <a:srgbClr val="8DC63F"/>
              </a:buClr>
              <a:buSzPts val="1500"/>
              <a:buFont typeface="Arial"/>
              <a:buChar char="•"/>
              <a:defRPr sz="1500" b="0" i="0" u="none" strike="noStrike" cap="none">
                <a:solidFill>
                  <a:srgbClr val="5F6062"/>
                </a:solidFill>
                <a:latin typeface="Libre Franklin"/>
                <a:ea typeface="Libre Franklin"/>
                <a:cs typeface="Libre Franklin"/>
                <a:sym typeface="Libre Franklin"/>
              </a:defRPr>
            </a:lvl3pPr>
            <a:lvl4pPr marL="1828800" marR="0" lvl="3" indent="-317500" algn="l">
              <a:lnSpc>
                <a:spcPct val="90000"/>
              </a:lnSpc>
              <a:spcBef>
                <a:spcPts val="400"/>
              </a:spcBef>
              <a:spcAft>
                <a:spcPts val="0"/>
              </a:spcAft>
              <a:buClr>
                <a:srgbClr val="8DC63F"/>
              </a:buClr>
              <a:buSzPts val="1400"/>
              <a:buFont typeface="Arial"/>
              <a:buChar char="•"/>
              <a:defRPr sz="1400" b="0" i="0" u="none" strike="noStrike" cap="none">
                <a:solidFill>
                  <a:srgbClr val="5F6062"/>
                </a:solidFill>
                <a:latin typeface="Libre Franklin"/>
                <a:ea typeface="Libre Franklin"/>
                <a:cs typeface="Libre Franklin"/>
                <a:sym typeface="Libre Franklin"/>
              </a:defRPr>
            </a:lvl4pPr>
            <a:lvl5pPr marL="2286000" marR="0" lvl="4" indent="-317500" algn="l">
              <a:lnSpc>
                <a:spcPct val="90000"/>
              </a:lnSpc>
              <a:spcBef>
                <a:spcPts val="400"/>
              </a:spcBef>
              <a:spcAft>
                <a:spcPts val="0"/>
              </a:spcAft>
              <a:buClr>
                <a:srgbClr val="8DC63F"/>
              </a:buClr>
              <a:buSzPts val="1400"/>
              <a:buFont typeface="Arial"/>
              <a:buChar char="•"/>
              <a:defRPr sz="1400" b="0" i="0" u="none" strike="noStrike" cap="none">
                <a:solidFill>
                  <a:srgbClr val="5F6062"/>
                </a:solidFill>
                <a:latin typeface="Libre Franklin"/>
                <a:ea typeface="Libre Franklin"/>
                <a:cs typeface="Libre Franklin"/>
                <a:sym typeface="Libre Franklin"/>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ibre Franklin"/>
                <a:ea typeface="Libre Franklin"/>
                <a:cs typeface="Libre Franklin"/>
                <a:sym typeface="Libre Franklin"/>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ibre Franklin"/>
                <a:ea typeface="Libre Franklin"/>
                <a:cs typeface="Libre Franklin"/>
                <a:sym typeface="Libre Franklin"/>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ibre Franklin"/>
                <a:ea typeface="Libre Franklin"/>
                <a:cs typeface="Libre Franklin"/>
                <a:sym typeface="Libre Franklin"/>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Libre Franklin"/>
                <a:ea typeface="Libre Franklin"/>
                <a:cs typeface="Libre Franklin"/>
                <a:sym typeface="Libre Franklin"/>
              </a:defRPr>
            </a:lvl9pPr>
          </a:lstStyle>
          <a:p>
            <a:endParaRPr/>
          </a:p>
        </p:txBody>
      </p:sp>
    </p:spTree>
    <p:extLst>
      <p:ext uri="{BB962C8B-B14F-4D97-AF65-F5344CB8AC3E}">
        <p14:creationId xmlns:p14="http://schemas.microsoft.com/office/powerpoint/2010/main" val="3491077033"/>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1.xml"/><Relationship Id="rId4" Type="http://schemas.openxmlformats.org/officeDocument/2006/relationships/image" Target="../media/image174.png"/></Relationships>
</file>

<file path=ppt/slides/_rels/slide2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xml"/><Relationship Id="rId1" Type="http://schemas.openxmlformats.org/officeDocument/2006/relationships/slideLayout" Target="../slideLayouts/slideLayout51.xml"/><Relationship Id="rId5" Type="http://schemas.openxmlformats.org/officeDocument/2006/relationships/image" Target="../media/image179.png"/><Relationship Id="rId4" Type="http://schemas.openxmlformats.org/officeDocument/2006/relationships/image" Target="../media/image178.png"/></Relationships>
</file>

<file path=ppt/slides/_rels/slide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1.xml"/><Relationship Id="rId4" Type="http://schemas.openxmlformats.org/officeDocument/2006/relationships/image" Target="../media/image1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8.png"/><Relationship Id="rId7"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microsoft.com/office/2007/relationships/hdphoto" Target="../media/hdphoto2.wdp"/><Relationship Id="rId5" Type="http://schemas.openxmlformats.org/officeDocument/2006/relationships/image" Target="../media/image39.png"/><Relationship Id="rId10" Type="http://schemas.openxmlformats.org/officeDocument/2006/relationships/image" Target="../media/image43.jpeg"/><Relationship Id="rId4" Type="http://schemas.microsoft.com/office/2007/relationships/hdphoto" Target="../media/hdphoto1.wdp"/><Relationship Id="rId9" Type="http://schemas.openxmlformats.org/officeDocument/2006/relationships/image" Target="../media/image42.jpeg"/></Relationships>
</file>

<file path=ppt/slides/_rels/slide3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51.xml"/><Relationship Id="rId4" Type="http://schemas.openxmlformats.org/officeDocument/2006/relationships/image" Target="../media/image195.png"/></Relationships>
</file>

<file path=ppt/slides/_rels/slide3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3" Type="http://schemas.openxmlformats.org/officeDocument/2006/relationships/image" Target="../media/image210.png"/><Relationship Id="rId18" Type="http://schemas.openxmlformats.org/officeDocument/2006/relationships/image" Target="../media/image215.svg"/><Relationship Id="rId26" Type="http://schemas.openxmlformats.org/officeDocument/2006/relationships/image" Target="../media/image223.svg"/><Relationship Id="rId21" Type="http://schemas.openxmlformats.org/officeDocument/2006/relationships/image" Target="../media/image218.png"/><Relationship Id="rId34" Type="http://schemas.openxmlformats.org/officeDocument/2006/relationships/image" Target="../media/image231.sv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5" Type="http://schemas.openxmlformats.org/officeDocument/2006/relationships/image" Target="../media/image222.png"/><Relationship Id="rId33" Type="http://schemas.openxmlformats.org/officeDocument/2006/relationships/image" Target="../media/image230.png"/><Relationship Id="rId38" Type="http://schemas.openxmlformats.org/officeDocument/2006/relationships/image" Target="../media/image235.png"/><Relationship Id="rId2" Type="http://schemas.openxmlformats.org/officeDocument/2006/relationships/notesSlide" Target="../notesSlides/notesSlide17.xml"/><Relationship Id="rId16" Type="http://schemas.openxmlformats.org/officeDocument/2006/relationships/image" Target="../media/image213.svg"/><Relationship Id="rId20" Type="http://schemas.openxmlformats.org/officeDocument/2006/relationships/image" Target="../media/image217.svg"/><Relationship Id="rId29" Type="http://schemas.openxmlformats.org/officeDocument/2006/relationships/image" Target="../media/image226.png"/><Relationship Id="rId1" Type="http://schemas.openxmlformats.org/officeDocument/2006/relationships/slideLayout" Target="../slideLayouts/slideLayout51.xml"/><Relationship Id="rId6" Type="http://schemas.openxmlformats.org/officeDocument/2006/relationships/image" Target="../media/image203.png"/><Relationship Id="rId11" Type="http://schemas.openxmlformats.org/officeDocument/2006/relationships/image" Target="../media/image208.png"/><Relationship Id="rId24" Type="http://schemas.openxmlformats.org/officeDocument/2006/relationships/image" Target="../media/image221.svg"/><Relationship Id="rId32" Type="http://schemas.openxmlformats.org/officeDocument/2006/relationships/image" Target="../media/image229.png"/><Relationship Id="rId37" Type="http://schemas.openxmlformats.org/officeDocument/2006/relationships/image" Target="../media/image234.pn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20.png"/><Relationship Id="rId28" Type="http://schemas.openxmlformats.org/officeDocument/2006/relationships/image" Target="../media/image225.svg"/><Relationship Id="rId36" Type="http://schemas.openxmlformats.org/officeDocument/2006/relationships/image" Target="../media/image233.svg"/><Relationship Id="rId10" Type="http://schemas.openxmlformats.org/officeDocument/2006/relationships/image" Target="../media/image207.png"/><Relationship Id="rId19" Type="http://schemas.openxmlformats.org/officeDocument/2006/relationships/image" Target="../media/image216.png"/><Relationship Id="rId31" Type="http://schemas.openxmlformats.org/officeDocument/2006/relationships/image" Target="../media/image228.png"/><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 Id="rId27" Type="http://schemas.openxmlformats.org/officeDocument/2006/relationships/image" Target="../media/image224.png"/><Relationship Id="rId30" Type="http://schemas.openxmlformats.org/officeDocument/2006/relationships/image" Target="../media/image227.png"/><Relationship Id="rId35" Type="http://schemas.openxmlformats.org/officeDocument/2006/relationships/image" Target="../media/image232.png"/><Relationship Id="rId8" Type="http://schemas.openxmlformats.org/officeDocument/2006/relationships/image" Target="../media/image205.png"/><Relationship Id="rId3" Type="http://schemas.openxmlformats.org/officeDocument/2006/relationships/image" Target="../media/image200.jpeg"/></Relationships>
</file>

<file path=ppt/slides/_rels/slide3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6" Type="http://schemas.openxmlformats.org/officeDocument/2006/relationships/image" Target="../media/image67.png"/><Relationship Id="rId21" Type="http://schemas.openxmlformats.org/officeDocument/2006/relationships/image" Target="../media/image62.png"/><Relationship Id="rId42" Type="http://schemas.openxmlformats.org/officeDocument/2006/relationships/image" Target="../media/image83.png"/><Relationship Id="rId47" Type="http://schemas.openxmlformats.org/officeDocument/2006/relationships/image" Target="../media/image88.png"/><Relationship Id="rId63" Type="http://schemas.openxmlformats.org/officeDocument/2006/relationships/image" Target="../media/image104.png"/><Relationship Id="rId68" Type="http://schemas.openxmlformats.org/officeDocument/2006/relationships/image" Target="../media/image109.png"/><Relationship Id="rId16" Type="http://schemas.openxmlformats.org/officeDocument/2006/relationships/image" Target="../media/image5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3" Type="http://schemas.openxmlformats.org/officeDocument/2006/relationships/image" Target="../media/image94.png"/><Relationship Id="rId58" Type="http://schemas.openxmlformats.org/officeDocument/2006/relationships/image" Target="../media/image99.png"/><Relationship Id="rId66" Type="http://schemas.openxmlformats.org/officeDocument/2006/relationships/image" Target="../media/image107.png"/><Relationship Id="rId74" Type="http://schemas.openxmlformats.org/officeDocument/2006/relationships/image" Target="../media/image115.png"/><Relationship Id="rId79" Type="http://schemas.openxmlformats.org/officeDocument/2006/relationships/image" Target="../media/image120.png"/><Relationship Id="rId5" Type="http://schemas.openxmlformats.org/officeDocument/2006/relationships/image" Target="../media/image46.png"/><Relationship Id="rId61" Type="http://schemas.openxmlformats.org/officeDocument/2006/relationships/image" Target="../media/image102.png"/><Relationship Id="rId19" Type="http://schemas.openxmlformats.org/officeDocument/2006/relationships/image" Target="../media/image6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43" Type="http://schemas.openxmlformats.org/officeDocument/2006/relationships/image" Target="../media/image84.png"/><Relationship Id="rId48" Type="http://schemas.openxmlformats.org/officeDocument/2006/relationships/image" Target="../media/image89.png"/><Relationship Id="rId56" Type="http://schemas.openxmlformats.org/officeDocument/2006/relationships/image" Target="../media/image97.png"/><Relationship Id="rId64" Type="http://schemas.openxmlformats.org/officeDocument/2006/relationships/image" Target="../media/image105.jpeg"/><Relationship Id="rId69" Type="http://schemas.openxmlformats.org/officeDocument/2006/relationships/image" Target="../media/image110.svg"/><Relationship Id="rId77" Type="http://schemas.openxmlformats.org/officeDocument/2006/relationships/image" Target="../media/image118.png"/><Relationship Id="rId8" Type="http://schemas.openxmlformats.org/officeDocument/2006/relationships/image" Target="../media/image49.png"/><Relationship Id="rId51" Type="http://schemas.openxmlformats.org/officeDocument/2006/relationships/image" Target="../media/image92.png"/><Relationship Id="rId72" Type="http://schemas.openxmlformats.org/officeDocument/2006/relationships/image" Target="../media/image113.jpeg"/><Relationship Id="rId3" Type="http://schemas.openxmlformats.org/officeDocument/2006/relationships/image" Target="../media/image44.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png"/><Relationship Id="rId67" Type="http://schemas.openxmlformats.org/officeDocument/2006/relationships/image" Target="../media/image108.png"/><Relationship Id="rId20" Type="http://schemas.openxmlformats.org/officeDocument/2006/relationships/image" Target="../media/image61.png"/><Relationship Id="rId41" Type="http://schemas.openxmlformats.org/officeDocument/2006/relationships/image" Target="../media/image82.png"/><Relationship Id="rId54" Type="http://schemas.openxmlformats.org/officeDocument/2006/relationships/image" Target="../media/image95.png"/><Relationship Id="rId62" Type="http://schemas.openxmlformats.org/officeDocument/2006/relationships/image" Target="../media/image103.png"/><Relationship Id="rId70" Type="http://schemas.openxmlformats.org/officeDocument/2006/relationships/image" Target="../media/image111.jpeg"/><Relationship Id="rId75" Type="http://schemas.openxmlformats.org/officeDocument/2006/relationships/image" Target="../media/image116.png"/><Relationship Id="rId1" Type="http://schemas.openxmlformats.org/officeDocument/2006/relationships/slideLayout" Target="../slideLayouts/slideLayout44.xml"/><Relationship Id="rId6" Type="http://schemas.openxmlformats.org/officeDocument/2006/relationships/image" Target="../media/image47.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png"/><Relationship Id="rId57" Type="http://schemas.openxmlformats.org/officeDocument/2006/relationships/image" Target="../media/image98.png"/><Relationship Id="rId10" Type="http://schemas.openxmlformats.org/officeDocument/2006/relationships/image" Target="../media/image51.png"/><Relationship Id="rId31" Type="http://schemas.openxmlformats.org/officeDocument/2006/relationships/image" Target="../media/image72.pn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65" Type="http://schemas.openxmlformats.org/officeDocument/2006/relationships/image" Target="../media/image106.png"/><Relationship Id="rId73" Type="http://schemas.openxmlformats.org/officeDocument/2006/relationships/image" Target="../media/image114.png"/><Relationship Id="rId78" Type="http://schemas.openxmlformats.org/officeDocument/2006/relationships/image" Target="../media/image119.png"/><Relationship Id="rId4" Type="http://schemas.openxmlformats.org/officeDocument/2006/relationships/image" Target="../media/image45.png"/><Relationship Id="rId9" Type="http://schemas.openxmlformats.org/officeDocument/2006/relationships/image" Target="../media/image50.png"/><Relationship Id="rId13" Type="http://schemas.openxmlformats.org/officeDocument/2006/relationships/image" Target="../media/image54.png"/><Relationship Id="rId18" Type="http://schemas.openxmlformats.org/officeDocument/2006/relationships/image" Target="../media/image59.jpeg"/><Relationship Id="rId39" Type="http://schemas.openxmlformats.org/officeDocument/2006/relationships/image" Target="../media/image80.png"/><Relationship Id="rId34" Type="http://schemas.openxmlformats.org/officeDocument/2006/relationships/image" Target="../media/image75.png"/><Relationship Id="rId50" Type="http://schemas.openxmlformats.org/officeDocument/2006/relationships/image" Target="../media/image91.png"/><Relationship Id="rId55" Type="http://schemas.openxmlformats.org/officeDocument/2006/relationships/image" Target="../media/image96.png"/><Relationship Id="rId76" Type="http://schemas.openxmlformats.org/officeDocument/2006/relationships/image" Target="../media/image117.png"/><Relationship Id="rId7" Type="http://schemas.openxmlformats.org/officeDocument/2006/relationships/image" Target="../media/image48.png"/><Relationship Id="rId71" Type="http://schemas.openxmlformats.org/officeDocument/2006/relationships/image" Target="../media/image112.jpeg"/><Relationship Id="rId2" Type="http://schemas.openxmlformats.org/officeDocument/2006/relationships/notesSlide" Target="../notesSlides/notesSlide4.xml"/><Relationship Id="rId29" Type="http://schemas.openxmlformats.org/officeDocument/2006/relationships/image" Target="../media/image70.png"/></Relationships>
</file>

<file path=ppt/slides/_rels/slide4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238.png"/></Relationships>
</file>

<file path=ppt/slides/_rels/slide4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0.xml"/><Relationship Id="rId1" Type="http://schemas.openxmlformats.org/officeDocument/2006/relationships/slideLayout" Target="../slideLayouts/slideLayout51.xml"/><Relationship Id="rId4" Type="http://schemas.openxmlformats.org/officeDocument/2006/relationships/image" Target="../media/image2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hyperlink" Target="https://www.opencompute.org/products#ocp-safe-modal" TargetMode="External"/><Relationship Id="rId3" Type="http://schemas.openxmlformats.org/officeDocument/2006/relationships/image" Target="../media/image121.png"/><Relationship Id="rId21" Type="http://schemas.openxmlformats.org/officeDocument/2006/relationships/image" Target="../media/image138.png"/><Relationship Id="rId7" Type="http://schemas.openxmlformats.org/officeDocument/2006/relationships/image" Target="../media/image125.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1.png"/><Relationship Id="rId2" Type="http://schemas.openxmlformats.org/officeDocument/2006/relationships/notesSlide" Target="../notesSlides/notesSlide5.xml"/><Relationship Id="rId16" Type="http://schemas.openxmlformats.org/officeDocument/2006/relationships/image" Target="../media/image133.png"/><Relationship Id="rId20" Type="http://schemas.openxmlformats.org/officeDocument/2006/relationships/image" Target="../media/image137.png"/><Relationship Id="rId29" Type="http://schemas.openxmlformats.org/officeDocument/2006/relationships/image" Target="../media/image144.png"/><Relationship Id="rId1" Type="http://schemas.openxmlformats.org/officeDocument/2006/relationships/slideLayout" Target="../slideLayouts/slideLayout44.xml"/><Relationship Id="rId6" Type="http://schemas.openxmlformats.org/officeDocument/2006/relationships/image" Target="../media/image124.png"/><Relationship Id="rId11" Type="http://schemas.openxmlformats.org/officeDocument/2006/relationships/chart" Target="../charts/chart1.xml"/><Relationship Id="rId24" Type="http://schemas.openxmlformats.org/officeDocument/2006/relationships/hyperlink" Target="https://www.opencompute.org/products#ocp-accepted-inspired-modal" TargetMode="External"/><Relationship Id="rId5" Type="http://schemas.openxmlformats.org/officeDocument/2006/relationships/image" Target="../media/image123.pn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3.png"/><Relationship Id="rId10" Type="http://schemas.openxmlformats.org/officeDocument/2006/relationships/image" Target="../media/image128.png"/><Relationship Id="rId19" Type="http://schemas.openxmlformats.org/officeDocument/2006/relationships/image" Target="../media/image136.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1.png"/><Relationship Id="rId22" Type="http://schemas.openxmlformats.org/officeDocument/2006/relationships/image" Target="../media/image139.png"/><Relationship Id="rId27" Type="http://schemas.openxmlformats.org/officeDocument/2006/relationships/image" Target="../media/image142.png"/><Relationship Id="rId30" Type="http://schemas.openxmlformats.org/officeDocument/2006/relationships/image" Target="../media/image145.png"/></Relationships>
</file>

<file path=ppt/slides/_rels/slide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44.xml"/><Relationship Id="rId5" Type="http://schemas.openxmlformats.org/officeDocument/2006/relationships/image" Target="../media/image149.png"/><Relationship Id="rId4" Type="http://schemas.openxmlformats.org/officeDocument/2006/relationships/image" Target="../media/image148.png"/></Relationships>
</file>

<file path=ppt/slides/_rels/slide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xml"/><Relationship Id="rId1" Type="http://schemas.openxmlformats.org/officeDocument/2006/relationships/slideLayout" Target="../slideLayouts/slideLayout51.xml"/><Relationship Id="rId5" Type="http://schemas.openxmlformats.org/officeDocument/2006/relationships/image" Target="../media/image153.png"/><Relationship Id="rId4" Type="http://schemas.openxmlformats.org/officeDocument/2006/relationships/image" Target="../media/image152.png"/></Relationships>
</file>

<file path=ppt/slides/_rels/slide9.xml.rels><?xml version="1.0" encoding="UTF-8" standalone="yes"?>
<Relationships xmlns="http://schemas.openxmlformats.org/package/2006/relationships"><Relationship Id="rId3" Type="http://schemas.openxmlformats.org/officeDocument/2006/relationships/hyperlink" Target="https://www.yolegroup.com/" TargetMode="External"/><Relationship Id="rId2" Type="http://schemas.openxmlformats.org/officeDocument/2006/relationships/notesSlide" Target="../notesSlides/notesSlide8.xml"/><Relationship Id="rId1" Type="http://schemas.openxmlformats.org/officeDocument/2006/relationships/slideLayout" Target="../slideLayouts/slideLayout44.xml"/><Relationship Id="rId4" Type="http://schemas.openxmlformats.org/officeDocument/2006/relationships/hyperlink" Target="https://market.us/report/chiplets-market/#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2">
          <a:extLst>
            <a:ext uri="{FF2B5EF4-FFF2-40B4-BE49-F238E27FC236}">
              <a16:creationId xmlns:a16="http://schemas.microsoft.com/office/drawing/2014/main" id="{974CD360-8F98-9DC5-B5BA-AE6876772DC1}"/>
            </a:ext>
          </a:extLst>
        </p:cNvPr>
        <p:cNvGrpSpPr/>
        <p:nvPr/>
      </p:nvGrpSpPr>
      <p:grpSpPr>
        <a:xfrm>
          <a:off x="0" y="0"/>
          <a:ext cx="0" cy="0"/>
          <a:chOff x="0" y="0"/>
          <a:chExt cx="0" cy="0"/>
        </a:xfrm>
      </p:grpSpPr>
      <p:sp>
        <p:nvSpPr>
          <p:cNvPr id="793" name="Google Shape;793;p82">
            <a:extLst>
              <a:ext uri="{FF2B5EF4-FFF2-40B4-BE49-F238E27FC236}">
                <a16:creationId xmlns:a16="http://schemas.microsoft.com/office/drawing/2014/main" id="{7891FBF8-FFD2-7DE9-18E4-2FEF2D798BD3}"/>
              </a:ext>
            </a:extLst>
          </p:cNvPr>
          <p:cNvSpPr txBox="1">
            <a:spLocks noGrp="1"/>
          </p:cNvSpPr>
          <p:nvPr>
            <p:ph type="ctrTitle"/>
          </p:nvPr>
        </p:nvSpPr>
        <p:spPr>
          <a:xfrm>
            <a:off x="1283261" y="525751"/>
            <a:ext cx="6858000" cy="784889"/>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 dirty="0">
                <a:latin typeface="Franklin Gothic Medium" panose="020B0603020102020204" pitchFamily="34" charset="0"/>
              </a:rPr>
              <a:t>Open Compute Project</a:t>
            </a:r>
            <a:endParaRPr dirty="0">
              <a:latin typeface="Franklin Gothic Medium" panose="020B0603020102020204" pitchFamily="34" charset="0"/>
            </a:endParaRPr>
          </a:p>
        </p:txBody>
      </p:sp>
      <p:sp>
        <p:nvSpPr>
          <p:cNvPr id="2" name="Google Shape;295;p59">
            <a:extLst>
              <a:ext uri="{FF2B5EF4-FFF2-40B4-BE49-F238E27FC236}">
                <a16:creationId xmlns:a16="http://schemas.microsoft.com/office/drawing/2014/main" id="{ACDB45F2-E078-84FA-2938-F23CDACAAD9C}"/>
              </a:ext>
            </a:extLst>
          </p:cNvPr>
          <p:cNvSpPr txBox="1">
            <a:spLocks/>
          </p:cNvSpPr>
          <p:nvPr/>
        </p:nvSpPr>
        <p:spPr>
          <a:xfrm>
            <a:off x="2187270" y="1660586"/>
            <a:ext cx="6608860" cy="911164"/>
          </a:xfrm>
          <a:prstGeom prst="rect">
            <a:avLst/>
          </a:prstGeom>
          <a:noFill/>
          <a:ln>
            <a:noFill/>
          </a:ln>
        </p:spPr>
        <p:txBody>
          <a:bodyPr spcFirstLastPara="1" wrap="square" lIns="0" tIns="0" rIns="0" bIns="91425" anchor="b" anchorCtr="0">
            <a:noAutofit/>
          </a:bodyPr>
          <a:lstStyle>
            <a:defPPr marR="0" lvl="0" algn="l" rtl="0">
              <a:lnSpc>
                <a:spcPct val="100000"/>
              </a:lnSpc>
              <a:spcBef>
                <a:spcPts val="0"/>
              </a:spcBef>
              <a:spcAft>
                <a:spcPts val="0"/>
              </a:spcAft>
            </a:defPPr>
            <a:lvl1pPr marR="0" lvl="0" algn="r" rtl="0">
              <a:lnSpc>
                <a:spcPct val="90000"/>
              </a:lnSpc>
              <a:spcBef>
                <a:spcPts val="0"/>
              </a:spcBef>
              <a:spcAft>
                <a:spcPts val="0"/>
              </a:spcAft>
              <a:buClr>
                <a:srgbClr val="5F6062"/>
              </a:buClr>
              <a:buSzPts val="4500"/>
              <a:buFont typeface="Libre Franklin Medium"/>
              <a:buNone/>
              <a:defRPr sz="4500" b="0" i="0" u="none" strike="noStrike" cap="none">
                <a:solidFill>
                  <a:srgbClr val="5F6062"/>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l">
              <a:lnSpc>
                <a:spcPct val="100000"/>
              </a:lnSpc>
              <a:buClr>
                <a:schemeClr val="dk1"/>
              </a:buClr>
              <a:buSzPts val="3200"/>
              <a:buFont typeface="Source Sans 3"/>
              <a:buNone/>
            </a:pPr>
            <a:r>
              <a:rPr lang="en-US" sz="2800" dirty="0">
                <a:solidFill>
                  <a:srgbClr val="92D050"/>
                </a:solidFill>
                <a:latin typeface="Franklin Gothic Medium" panose="020B0603020102020204" pitchFamily="34" charset="0"/>
              </a:rPr>
              <a:t>Open Chiplet Ecosystems and Economies       for Disaggregated Systems</a:t>
            </a:r>
          </a:p>
        </p:txBody>
      </p:sp>
      <p:sp>
        <p:nvSpPr>
          <p:cNvPr id="7" name="Google Shape;294;p59">
            <a:extLst>
              <a:ext uri="{FF2B5EF4-FFF2-40B4-BE49-F238E27FC236}">
                <a16:creationId xmlns:a16="http://schemas.microsoft.com/office/drawing/2014/main" id="{843BBF86-C222-C4C2-1674-8E70E15B561E}"/>
              </a:ext>
            </a:extLst>
          </p:cNvPr>
          <p:cNvSpPr txBox="1">
            <a:spLocks/>
          </p:cNvSpPr>
          <p:nvPr/>
        </p:nvSpPr>
        <p:spPr>
          <a:xfrm>
            <a:off x="3031336" y="2799415"/>
            <a:ext cx="5296779" cy="1590669"/>
          </a:xfrm>
          <a:prstGeom prst="rect">
            <a:avLst/>
          </a:prstGeom>
          <a:noFill/>
          <a:ln>
            <a:noFill/>
          </a:ln>
        </p:spPr>
        <p:txBody>
          <a:bodyPr spcFirstLastPara="1" wrap="square" lIns="91425" tIns="182875" rIns="91425" bIns="45700" anchor="t" anchorCtr="0">
            <a:noAutofit/>
          </a:bodyPr>
          <a:lstStyle>
            <a:defPPr marR="0" lvl="0" algn="l" rtl="0">
              <a:lnSpc>
                <a:spcPct val="100000"/>
              </a:lnSpc>
              <a:spcBef>
                <a:spcPts val="0"/>
              </a:spcBef>
              <a:spcAft>
                <a:spcPts val="0"/>
              </a:spcAft>
            </a:defPPr>
            <a:lvl1pPr marL="457200" marR="0" lvl="0" indent="-342900" algn="r" rtl="0">
              <a:lnSpc>
                <a:spcPct val="90000"/>
              </a:lnSpc>
              <a:spcBef>
                <a:spcPts val="750"/>
              </a:spcBef>
              <a:spcAft>
                <a:spcPts val="0"/>
              </a:spcAft>
              <a:buClr>
                <a:srgbClr val="5F6062"/>
              </a:buClr>
              <a:buSzPts val="1800"/>
              <a:buFont typeface="Arial"/>
              <a:buNone/>
              <a:defRPr sz="1800" b="0" i="0" u="none" strike="noStrike" cap="none">
                <a:solidFill>
                  <a:srgbClr val="5F6062"/>
                </a:solidFill>
                <a:latin typeface="Libre Franklin"/>
                <a:ea typeface="Libre Franklin"/>
                <a:cs typeface="Libre Franklin"/>
                <a:sym typeface="Libre Franklin"/>
              </a:defRPr>
            </a:lvl1pPr>
            <a:lvl2pPr marL="914400" marR="0" lvl="1" indent="-317500" algn="ctr" rtl="0">
              <a:lnSpc>
                <a:spcPct val="90000"/>
              </a:lnSpc>
              <a:spcBef>
                <a:spcPts val="375"/>
              </a:spcBef>
              <a:spcAft>
                <a:spcPts val="0"/>
              </a:spcAft>
              <a:buClr>
                <a:schemeClr val="dk1"/>
              </a:buClr>
              <a:buSzPts val="1500"/>
              <a:buFont typeface="Arial"/>
              <a:buNone/>
              <a:defRPr sz="1500" b="0" i="0" u="none" strike="noStrike" cap="none">
                <a:solidFill>
                  <a:schemeClr val="dk2"/>
                </a:solidFill>
                <a:latin typeface="Arial"/>
                <a:ea typeface="Arial"/>
                <a:cs typeface="Arial"/>
                <a:sym typeface="Arial"/>
              </a:defRPr>
            </a:lvl2pPr>
            <a:lvl3pPr marL="1371600" marR="0" lvl="2" indent="-317500" algn="ctr" rtl="0">
              <a:lnSpc>
                <a:spcPct val="90000"/>
              </a:lnSpc>
              <a:spcBef>
                <a:spcPts val="375"/>
              </a:spcBef>
              <a:spcAft>
                <a:spcPts val="0"/>
              </a:spcAft>
              <a:buClr>
                <a:schemeClr val="dk1"/>
              </a:buClr>
              <a:buSzPts val="1350"/>
              <a:buFont typeface="Arial"/>
              <a:buNone/>
              <a:defRPr sz="1350" b="0" i="0" u="none" strike="noStrike" cap="none">
                <a:solidFill>
                  <a:schemeClr val="dk2"/>
                </a:solidFill>
                <a:latin typeface="Arial"/>
                <a:ea typeface="Arial"/>
                <a:cs typeface="Arial"/>
                <a:sym typeface="Arial"/>
              </a:defRPr>
            </a:lvl3pPr>
            <a:lvl4pPr marL="1828800" marR="0" lvl="3" indent="-317500" algn="ctr" rtl="0">
              <a:lnSpc>
                <a:spcPct val="90000"/>
              </a:lnSpc>
              <a:spcBef>
                <a:spcPts val="375"/>
              </a:spcBef>
              <a:spcAft>
                <a:spcPts val="0"/>
              </a:spcAft>
              <a:buClr>
                <a:schemeClr val="dk1"/>
              </a:buClr>
              <a:buSzPts val="1200"/>
              <a:buFont typeface="Arial"/>
              <a:buNone/>
              <a:defRPr sz="1200" b="0" i="0" u="none" strike="noStrike" cap="none">
                <a:solidFill>
                  <a:schemeClr val="dk2"/>
                </a:solidFill>
                <a:latin typeface="Arial"/>
                <a:ea typeface="Arial"/>
                <a:cs typeface="Arial"/>
                <a:sym typeface="Arial"/>
              </a:defRPr>
            </a:lvl4pPr>
            <a:lvl5pPr marL="2286000" marR="0" lvl="4" indent="-317500" algn="ctr" rtl="0">
              <a:lnSpc>
                <a:spcPct val="90000"/>
              </a:lnSpc>
              <a:spcBef>
                <a:spcPts val="375"/>
              </a:spcBef>
              <a:spcAft>
                <a:spcPts val="0"/>
              </a:spcAft>
              <a:buClr>
                <a:schemeClr val="dk1"/>
              </a:buClr>
              <a:buSzPts val="1200"/>
              <a:buFont typeface="Arial"/>
              <a:buNone/>
              <a:defRPr sz="1200" b="0" i="0" u="none" strike="noStrike" cap="none">
                <a:solidFill>
                  <a:schemeClr val="dk2"/>
                </a:solidFill>
                <a:latin typeface="Arial"/>
                <a:ea typeface="Arial"/>
                <a:cs typeface="Arial"/>
                <a:sym typeface="Arial"/>
              </a:defRPr>
            </a:lvl5pPr>
            <a:lvl6pPr marL="2743200" marR="0" lvl="5" indent="-317500" algn="ctr" rtl="0">
              <a:lnSpc>
                <a:spcPct val="90000"/>
              </a:lnSpc>
              <a:spcBef>
                <a:spcPts val="375"/>
              </a:spcBef>
              <a:spcAft>
                <a:spcPts val="0"/>
              </a:spcAft>
              <a:buClr>
                <a:schemeClr val="dk1"/>
              </a:buClr>
              <a:buSzPts val="1200"/>
              <a:buFont typeface="Arial"/>
              <a:buNone/>
              <a:defRPr sz="1200" b="0" i="0" u="none" strike="noStrike" cap="none">
                <a:solidFill>
                  <a:schemeClr val="dk2"/>
                </a:solidFill>
                <a:latin typeface="Arial"/>
                <a:ea typeface="Arial"/>
                <a:cs typeface="Arial"/>
                <a:sym typeface="Arial"/>
              </a:defRPr>
            </a:lvl6pPr>
            <a:lvl7pPr marL="3200400" marR="0" lvl="6" indent="-317500" algn="ctr" rtl="0">
              <a:lnSpc>
                <a:spcPct val="90000"/>
              </a:lnSpc>
              <a:spcBef>
                <a:spcPts val="375"/>
              </a:spcBef>
              <a:spcAft>
                <a:spcPts val="0"/>
              </a:spcAft>
              <a:buClr>
                <a:schemeClr val="dk1"/>
              </a:buClr>
              <a:buSzPts val="1200"/>
              <a:buFont typeface="Arial"/>
              <a:buNone/>
              <a:defRPr sz="1200" b="0" i="0" u="none" strike="noStrike" cap="none">
                <a:solidFill>
                  <a:schemeClr val="dk2"/>
                </a:solidFill>
                <a:latin typeface="Arial"/>
                <a:ea typeface="Arial"/>
                <a:cs typeface="Arial"/>
                <a:sym typeface="Arial"/>
              </a:defRPr>
            </a:lvl7pPr>
            <a:lvl8pPr marL="3657600" marR="0" lvl="7" indent="-317500" algn="ctr" rtl="0">
              <a:lnSpc>
                <a:spcPct val="90000"/>
              </a:lnSpc>
              <a:spcBef>
                <a:spcPts val="375"/>
              </a:spcBef>
              <a:spcAft>
                <a:spcPts val="0"/>
              </a:spcAft>
              <a:buClr>
                <a:schemeClr val="dk1"/>
              </a:buClr>
              <a:buSzPts val="1200"/>
              <a:buFont typeface="Arial"/>
              <a:buNone/>
              <a:defRPr sz="1200" b="0" i="0" u="none" strike="noStrike" cap="none">
                <a:solidFill>
                  <a:schemeClr val="dk2"/>
                </a:solidFill>
                <a:latin typeface="Arial"/>
                <a:ea typeface="Arial"/>
                <a:cs typeface="Arial"/>
                <a:sym typeface="Arial"/>
              </a:defRPr>
            </a:lvl8pPr>
            <a:lvl9pPr marL="4114800" marR="0" lvl="8" indent="-317500" algn="ctr" rtl="0">
              <a:lnSpc>
                <a:spcPct val="90000"/>
              </a:lnSpc>
              <a:spcBef>
                <a:spcPts val="375"/>
              </a:spcBef>
              <a:spcAft>
                <a:spcPts val="0"/>
              </a:spcAft>
              <a:buClr>
                <a:schemeClr val="dk1"/>
              </a:buClr>
              <a:buSzPts val="1200"/>
              <a:buFont typeface="Arial"/>
              <a:buNone/>
              <a:defRPr sz="1200" b="0" i="0" u="none" strike="noStrike" cap="none">
                <a:solidFill>
                  <a:schemeClr val="dk2"/>
                </a:solidFill>
                <a:latin typeface="Arial"/>
                <a:ea typeface="Arial"/>
                <a:cs typeface="Arial"/>
                <a:sym typeface="Arial"/>
              </a:defRPr>
            </a:lvl9pPr>
          </a:lstStyle>
          <a:p>
            <a:pPr marL="2286" indent="0" algn="l">
              <a:lnSpc>
                <a:spcPct val="100000"/>
              </a:lnSpc>
              <a:spcBef>
                <a:spcPts val="0"/>
              </a:spcBef>
              <a:buClr>
                <a:schemeClr val="dk1"/>
              </a:buClr>
              <a:buSzPts val="1620"/>
              <a:buFont typeface="Source Sans 3"/>
              <a:buNone/>
            </a:pPr>
            <a:r>
              <a:rPr lang="en-US" sz="1600" dirty="0">
                <a:latin typeface="Franklin Gothic Medium" panose="020B0603020102020204" pitchFamily="34" charset="0"/>
              </a:rPr>
              <a:t>4th International Workshop on </a:t>
            </a:r>
            <a:r>
              <a:rPr lang="en-US" sz="1600" dirty="0" err="1">
                <a:latin typeface="Franklin Gothic Medium" panose="020B0603020102020204" pitchFamily="34" charset="0"/>
              </a:rPr>
              <a:t>RESource</a:t>
            </a:r>
            <a:r>
              <a:rPr lang="en-US" sz="1600" dirty="0">
                <a:latin typeface="Franklin Gothic Medium" panose="020B0603020102020204" pitchFamily="34" charset="0"/>
              </a:rPr>
              <a:t> </a:t>
            </a:r>
            <a:r>
              <a:rPr lang="en-US" sz="1600" dirty="0" err="1">
                <a:latin typeface="Franklin Gothic Medium" panose="020B0603020102020204" pitchFamily="34" charset="0"/>
              </a:rPr>
              <a:t>DISaggregation</a:t>
            </a:r>
            <a:r>
              <a:rPr lang="en-US" sz="1600" dirty="0">
                <a:latin typeface="Franklin Gothic Medium" panose="020B0603020102020204" pitchFamily="34" charset="0"/>
              </a:rPr>
              <a:t>   in High-Performance Computing</a:t>
            </a:r>
          </a:p>
          <a:p>
            <a:pPr marL="2286" indent="0" algn="l">
              <a:lnSpc>
                <a:spcPct val="100000"/>
              </a:lnSpc>
              <a:spcBef>
                <a:spcPts val="1200"/>
              </a:spcBef>
              <a:buClr>
                <a:schemeClr val="dk1"/>
              </a:buClr>
              <a:buSzPts val="1620"/>
              <a:buFont typeface="Source Sans 3"/>
              <a:buNone/>
            </a:pPr>
            <a:r>
              <a:rPr lang="en-US" sz="1200" i="1" dirty="0">
                <a:latin typeface="Franklin Gothic Medium" panose="020B0603020102020204" pitchFamily="34" charset="0"/>
              </a:rPr>
              <a:t>       November 17, 2024</a:t>
            </a:r>
          </a:p>
          <a:p>
            <a:pPr marL="2286" indent="0" algn="l">
              <a:lnSpc>
                <a:spcPct val="100000"/>
              </a:lnSpc>
              <a:spcBef>
                <a:spcPts val="0"/>
              </a:spcBef>
              <a:buClr>
                <a:schemeClr val="dk1"/>
              </a:buClr>
              <a:buSzPts val="1620"/>
              <a:buFont typeface="Source Sans 3"/>
              <a:buNone/>
            </a:pPr>
            <a:endParaRPr lang="en-US" sz="1600" dirty="0">
              <a:latin typeface="Franklin Gothic Medium" panose="020B0603020102020204" pitchFamily="34" charset="0"/>
            </a:endParaRPr>
          </a:p>
          <a:p>
            <a:pPr marL="2286" indent="0" algn="l">
              <a:lnSpc>
                <a:spcPct val="100000"/>
              </a:lnSpc>
              <a:spcBef>
                <a:spcPts val="0"/>
              </a:spcBef>
              <a:buClr>
                <a:schemeClr val="dk1"/>
              </a:buClr>
              <a:buSzPts val="1620"/>
              <a:buFont typeface="Source Sans 3"/>
              <a:buNone/>
            </a:pPr>
            <a:r>
              <a:rPr lang="en-US" sz="1600" b="1" dirty="0">
                <a:latin typeface="Franklin Gothic Medium" panose="020B0603020102020204" pitchFamily="34" charset="0"/>
              </a:rPr>
              <a:t>            </a:t>
            </a:r>
            <a:r>
              <a:rPr lang="en-US" sz="1600" b="1">
                <a:latin typeface="Franklin Gothic Medium" panose="020B0603020102020204" pitchFamily="34" charset="0"/>
              </a:rPr>
              <a:t>Cliff Grossner, Ph.D.</a:t>
            </a:r>
            <a:r>
              <a:rPr lang="en-US" sz="1600">
                <a:latin typeface="Franklin Gothic Medium" panose="020B0603020102020204" pitchFamily="34" charset="0"/>
              </a:rPr>
              <a:t>, </a:t>
            </a:r>
            <a:r>
              <a:rPr lang="en-US" sz="1600" dirty="0">
                <a:latin typeface="Franklin Gothic Medium" panose="020B0603020102020204" pitchFamily="34" charset="0"/>
              </a:rPr>
              <a:t>Chief Innovation Officer, OCP</a:t>
            </a:r>
          </a:p>
        </p:txBody>
      </p:sp>
      <p:pic>
        <p:nvPicPr>
          <p:cNvPr id="4" name="Picture 3">
            <a:extLst>
              <a:ext uri="{FF2B5EF4-FFF2-40B4-BE49-F238E27FC236}">
                <a16:creationId xmlns:a16="http://schemas.microsoft.com/office/drawing/2014/main" id="{C27FBC0B-858E-74A0-5224-2289321771A9}"/>
              </a:ext>
            </a:extLst>
          </p:cNvPr>
          <p:cNvPicPr>
            <a:picLocks noChangeAspect="1"/>
          </p:cNvPicPr>
          <p:nvPr/>
        </p:nvPicPr>
        <p:blipFill>
          <a:blip r:embed="rId3"/>
          <a:stretch>
            <a:fillRect/>
          </a:stretch>
        </p:blipFill>
        <p:spPr>
          <a:xfrm>
            <a:off x="7332302" y="4617749"/>
            <a:ext cx="1617918" cy="321476"/>
          </a:xfrm>
          <a:prstGeom prst="rect">
            <a:avLst/>
          </a:prstGeom>
        </p:spPr>
      </p:pic>
    </p:spTree>
    <p:extLst>
      <p:ext uri="{BB962C8B-B14F-4D97-AF65-F5344CB8AC3E}">
        <p14:creationId xmlns:p14="http://schemas.microsoft.com/office/powerpoint/2010/main" val="401640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D0AAE-4F8C-BA19-7C6F-058BF28A136A}"/>
              </a:ext>
            </a:extLst>
          </p:cNvPr>
          <p:cNvSpPr>
            <a:spLocks noGrp="1"/>
          </p:cNvSpPr>
          <p:nvPr>
            <p:ph type="title"/>
          </p:nvPr>
        </p:nvSpPr>
        <p:spPr>
          <a:xfrm>
            <a:off x="414987" y="237194"/>
            <a:ext cx="7886700" cy="409859"/>
          </a:xfrm>
        </p:spPr>
        <p:txBody>
          <a:bodyPr>
            <a:noAutofit/>
          </a:bodyPr>
          <a:lstStyle/>
          <a:p>
            <a:r>
              <a:rPr lang="en-US" sz="2000" dirty="0">
                <a:latin typeface="Franklin Gothic Medium" panose="020B0603020102020204" pitchFamily="34" charset="0"/>
              </a:rPr>
              <a:t>Today’s Reality: Chiplets Solutions From Single Vendor + Partner</a:t>
            </a:r>
          </a:p>
        </p:txBody>
      </p:sp>
      <p:pic>
        <p:nvPicPr>
          <p:cNvPr id="4" name="Picture 3">
            <a:extLst>
              <a:ext uri="{FF2B5EF4-FFF2-40B4-BE49-F238E27FC236}">
                <a16:creationId xmlns:a16="http://schemas.microsoft.com/office/drawing/2014/main" id="{202E4C0A-EB16-2EC9-00DA-EC5048A34E98}"/>
              </a:ext>
            </a:extLst>
          </p:cNvPr>
          <p:cNvPicPr>
            <a:picLocks noChangeAspect="1"/>
          </p:cNvPicPr>
          <p:nvPr/>
        </p:nvPicPr>
        <p:blipFill>
          <a:blip r:embed="rId3"/>
          <a:stretch>
            <a:fillRect/>
          </a:stretch>
        </p:blipFill>
        <p:spPr>
          <a:xfrm>
            <a:off x="6312558" y="3428984"/>
            <a:ext cx="2194560" cy="1146833"/>
          </a:xfrm>
          <a:prstGeom prst="rect">
            <a:avLst/>
          </a:prstGeom>
        </p:spPr>
      </p:pic>
      <p:pic>
        <p:nvPicPr>
          <p:cNvPr id="5" name="Picture 4">
            <a:extLst>
              <a:ext uri="{FF2B5EF4-FFF2-40B4-BE49-F238E27FC236}">
                <a16:creationId xmlns:a16="http://schemas.microsoft.com/office/drawing/2014/main" id="{69C43447-9B49-D58F-5D18-E8B0CDB0C0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67595" y="2995744"/>
            <a:ext cx="1280160" cy="666838"/>
          </a:xfrm>
          <a:prstGeom prst="rect">
            <a:avLst/>
          </a:prstGeom>
        </p:spPr>
      </p:pic>
      <p:pic>
        <p:nvPicPr>
          <p:cNvPr id="6" name="Picture 5">
            <a:extLst>
              <a:ext uri="{FF2B5EF4-FFF2-40B4-BE49-F238E27FC236}">
                <a16:creationId xmlns:a16="http://schemas.microsoft.com/office/drawing/2014/main" id="{D90A97D7-BEFC-1E97-EE50-F18C7A4D3AE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4521" y="999745"/>
            <a:ext cx="1048855" cy="689137"/>
          </a:xfrm>
          <a:prstGeom prst="rect">
            <a:avLst/>
          </a:prstGeom>
        </p:spPr>
      </p:pic>
      <p:pic>
        <p:nvPicPr>
          <p:cNvPr id="7" name="Picture 6">
            <a:extLst>
              <a:ext uri="{FF2B5EF4-FFF2-40B4-BE49-F238E27FC236}">
                <a16:creationId xmlns:a16="http://schemas.microsoft.com/office/drawing/2014/main" id="{E2A35444-1011-A100-94B3-D0DFADBD2EA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25510" y="850487"/>
            <a:ext cx="1154627" cy="719609"/>
          </a:xfrm>
          <a:prstGeom prst="rect">
            <a:avLst/>
          </a:prstGeom>
        </p:spPr>
      </p:pic>
      <p:pic>
        <p:nvPicPr>
          <p:cNvPr id="8" name="Picture 7">
            <a:extLst>
              <a:ext uri="{FF2B5EF4-FFF2-40B4-BE49-F238E27FC236}">
                <a16:creationId xmlns:a16="http://schemas.microsoft.com/office/drawing/2014/main" id="{BC21761B-AE3E-DCB1-A1E7-0B0F1EC6517D}"/>
              </a:ext>
            </a:extLst>
          </p:cNvPr>
          <p:cNvPicPr>
            <a:picLocks noChangeAspect="1"/>
          </p:cNvPicPr>
          <p:nvPr/>
        </p:nvPicPr>
        <p:blipFill>
          <a:blip r:embed="rId7"/>
          <a:stretch>
            <a:fillRect/>
          </a:stretch>
        </p:blipFill>
        <p:spPr>
          <a:xfrm>
            <a:off x="4868383" y="862210"/>
            <a:ext cx="2011680" cy="1130305"/>
          </a:xfrm>
          <a:prstGeom prst="rect">
            <a:avLst/>
          </a:prstGeom>
        </p:spPr>
      </p:pic>
      <p:pic>
        <p:nvPicPr>
          <p:cNvPr id="9" name="Picture 8">
            <a:extLst>
              <a:ext uri="{FF2B5EF4-FFF2-40B4-BE49-F238E27FC236}">
                <a16:creationId xmlns:a16="http://schemas.microsoft.com/office/drawing/2014/main" id="{A42E875D-BCC7-95F5-6D4C-3CE440F2A76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4107" y="2710665"/>
            <a:ext cx="1524119" cy="1046073"/>
          </a:xfrm>
          <a:prstGeom prst="rect">
            <a:avLst/>
          </a:prstGeom>
        </p:spPr>
      </p:pic>
      <p:sp>
        <p:nvSpPr>
          <p:cNvPr id="10" name="TextBox 9">
            <a:extLst>
              <a:ext uri="{FF2B5EF4-FFF2-40B4-BE49-F238E27FC236}">
                <a16:creationId xmlns:a16="http://schemas.microsoft.com/office/drawing/2014/main" id="{0241EFD9-8DE3-01AE-34B9-CE86004334C0}"/>
              </a:ext>
            </a:extLst>
          </p:cNvPr>
          <p:cNvSpPr txBox="1"/>
          <p:nvPr/>
        </p:nvSpPr>
        <p:spPr>
          <a:xfrm>
            <a:off x="190953" y="1728130"/>
            <a:ext cx="167866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CPUs, GPUs, FPGAs</a:t>
            </a:r>
          </a:p>
        </p:txBody>
      </p:sp>
      <p:sp>
        <p:nvSpPr>
          <p:cNvPr id="11" name="TextBox 10">
            <a:extLst>
              <a:ext uri="{FF2B5EF4-FFF2-40B4-BE49-F238E27FC236}">
                <a16:creationId xmlns:a16="http://schemas.microsoft.com/office/drawing/2014/main" id="{49E7CC71-E213-DECB-FB46-0374BC88DCCF}"/>
              </a:ext>
            </a:extLst>
          </p:cNvPr>
          <p:cNvSpPr txBox="1"/>
          <p:nvPr/>
        </p:nvSpPr>
        <p:spPr>
          <a:xfrm>
            <a:off x="5395853" y="1608915"/>
            <a:ext cx="118509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Franklin Gothic Medium" panose="020B0603020102020204" pitchFamily="34" charset="0"/>
                <a:cs typeface="Arial"/>
                <a:sym typeface="Arial"/>
              </a:rPr>
              <a:t>Mediatek</a:t>
            </a:r>
            <a:endPar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sp>
        <p:nvSpPr>
          <p:cNvPr id="12" name="TextBox 11">
            <a:extLst>
              <a:ext uri="{FF2B5EF4-FFF2-40B4-BE49-F238E27FC236}">
                <a16:creationId xmlns:a16="http://schemas.microsoft.com/office/drawing/2014/main" id="{DAF0F402-3B59-1AA1-226D-460AD40B6AD6}"/>
              </a:ext>
            </a:extLst>
          </p:cNvPr>
          <p:cNvSpPr txBox="1"/>
          <p:nvPr/>
        </p:nvSpPr>
        <p:spPr>
          <a:xfrm>
            <a:off x="185179" y="3805200"/>
            <a:ext cx="2190022"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Switches &amp; Custom ASICS</a:t>
            </a:r>
          </a:p>
        </p:txBody>
      </p:sp>
      <p:sp>
        <p:nvSpPr>
          <p:cNvPr id="13" name="TextBox 12">
            <a:extLst>
              <a:ext uri="{FF2B5EF4-FFF2-40B4-BE49-F238E27FC236}">
                <a16:creationId xmlns:a16="http://schemas.microsoft.com/office/drawing/2014/main" id="{1067AF4C-6DDB-7A5F-4968-E6A1EC937933}"/>
              </a:ext>
            </a:extLst>
          </p:cNvPr>
          <p:cNvSpPr txBox="1"/>
          <p:nvPr/>
        </p:nvSpPr>
        <p:spPr>
          <a:xfrm>
            <a:off x="2718741" y="1742690"/>
            <a:ext cx="1678665"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CPUs, GPUs, FPGAs</a:t>
            </a:r>
          </a:p>
        </p:txBody>
      </p:sp>
      <p:pic>
        <p:nvPicPr>
          <p:cNvPr id="14" name="Picture 13">
            <a:extLst>
              <a:ext uri="{FF2B5EF4-FFF2-40B4-BE49-F238E27FC236}">
                <a16:creationId xmlns:a16="http://schemas.microsoft.com/office/drawing/2014/main" id="{427D73F6-D815-0C5D-CBCA-6D5E954FFB7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33375" y="2484595"/>
            <a:ext cx="1188720" cy="791040"/>
          </a:xfrm>
          <a:prstGeom prst="rect">
            <a:avLst/>
          </a:prstGeom>
        </p:spPr>
      </p:pic>
      <p:sp>
        <p:nvSpPr>
          <p:cNvPr id="15" name="TextBox 14">
            <a:extLst>
              <a:ext uri="{FF2B5EF4-FFF2-40B4-BE49-F238E27FC236}">
                <a16:creationId xmlns:a16="http://schemas.microsoft.com/office/drawing/2014/main" id="{657835D4-2580-880A-2CA5-41D6D797C253}"/>
              </a:ext>
            </a:extLst>
          </p:cNvPr>
          <p:cNvSpPr txBox="1"/>
          <p:nvPr/>
        </p:nvSpPr>
        <p:spPr>
          <a:xfrm>
            <a:off x="3942999" y="2672202"/>
            <a:ext cx="83067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Graviton</a:t>
            </a:r>
          </a:p>
        </p:txBody>
      </p:sp>
      <p:pic>
        <p:nvPicPr>
          <p:cNvPr id="16" name="Picture 15">
            <a:extLst>
              <a:ext uri="{FF2B5EF4-FFF2-40B4-BE49-F238E27FC236}">
                <a16:creationId xmlns:a16="http://schemas.microsoft.com/office/drawing/2014/main" id="{1F449FCE-C48E-9192-C44E-77BFB2A0349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54141" y="3519427"/>
            <a:ext cx="1371600" cy="768098"/>
          </a:xfrm>
          <a:prstGeom prst="rect">
            <a:avLst/>
          </a:prstGeom>
        </p:spPr>
      </p:pic>
      <p:sp>
        <p:nvSpPr>
          <p:cNvPr id="17" name="TextBox 16">
            <a:extLst>
              <a:ext uri="{FF2B5EF4-FFF2-40B4-BE49-F238E27FC236}">
                <a16:creationId xmlns:a16="http://schemas.microsoft.com/office/drawing/2014/main" id="{C6AA6C58-4EEC-A324-7D7B-B65E43C33FEF}"/>
              </a:ext>
            </a:extLst>
          </p:cNvPr>
          <p:cNvSpPr txBox="1"/>
          <p:nvPr/>
        </p:nvSpPr>
        <p:spPr>
          <a:xfrm>
            <a:off x="3860637" y="3753528"/>
            <a:ext cx="8451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M1 Ultra</a:t>
            </a:r>
          </a:p>
        </p:txBody>
      </p:sp>
      <p:pic>
        <p:nvPicPr>
          <p:cNvPr id="18" name="Picture 17">
            <a:extLst>
              <a:ext uri="{FF2B5EF4-FFF2-40B4-BE49-F238E27FC236}">
                <a16:creationId xmlns:a16="http://schemas.microsoft.com/office/drawing/2014/main" id="{20F13410-7280-8B7B-EC5E-8829E403028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19244" y="3010695"/>
            <a:ext cx="2011680" cy="290307"/>
          </a:xfrm>
          <a:prstGeom prst="rect">
            <a:avLst/>
          </a:prstGeom>
        </p:spPr>
      </p:pic>
      <p:sp>
        <p:nvSpPr>
          <p:cNvPr id="19" name="TextBox 18">
            <a:extLst>
              <a:ext uri="{FF2B5EF4-FFF2-40B4-BE49-F238E27FC236}">
                <a16:creationId xmlns:a16="http://schemas.microsoft.com/office/drawing/2014/main" id="{614ED380-58E2-E880-BE61-73F4392ED47B}"/>
              </a:ext>
            </a:extLst>
          </p:cNvPr>
          <p:cNvSpPr txBox="1"/>
          <p:nvPr/>
        </p:nvSpPr>
        <p:spPr>
          <a:xfrm>
            <a:off x="6043743" y="3214695"/>
            <a:ext cx="94128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Franklin Gothic Medium" panose="020B0603020102020204" pitchFamily="34" charset="0"/>
                <a:cs typeface="Arial"/>
                <a:sym typeface="Arial"/>
              </a:rPr>
              <a:t>Dreambig</a:t>
            </a:r>
            <a:endPar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sp>
        <p:nvSpPr>
          <p:cNvPr id="20" name="TextBox 19">
            <a:extLst>
              <a:ext uri="{FF2B5EF4-FFF2-40B4-BE49-F238E27FC236}">
                <a16:creationId xmlns:a16="http://schemas.microsoft.com/office/drawing/2014/main" id="{A9668306-B0F6-80CF-5CE7-03F840A34C8B}"/>
              </a:ext>
            </a:extLst>
          </p:cNvPr>
          <p:cNvSpPr txBox="1"/>
          <p:nvPr/>
        </p:nvSpPr>
        <p:spPr>
          <a:xfrm>
            <a:off x="7074720" y="4189764"/>
            <a:ext cx="12698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LG Electronics</a:t>
            </a:r>
          </a:p>
        </p:txBody>
      </p:sp>
      <p:pic>
        <p:nvPicPr>
          <p:cNvPr id="21" name="Picture 20">
            <a:extLst>
              <a:ext uri="{FF2B5EF4-FFF2-40B4-BE49-F238E27FC236}">
                <a16:creationId xmlns:a16="http://schemas.microsoft.com/office/drawing/2014/main" id="{84661CD0-FA05-532B-D775-886EE172741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738068" y="1354105"/>
            <a:ext cx="1309687" cy="871537"/>
          </a:xfrm>
          <a:prstGeom prst="rect">
            <a:avLst/>
          </a:prstGeom>
        </p:spPr>
      </p:pic>
      <p:pic>
        <p:nvPicPr>
          <p:cNvPr id="22" name="Picture 21">
            <a:extLst>
              <a:ext uri="{FF2B5EF4-FFF2-40B4-BE49-F238E27FC236}">
                <a16:creationId xmlns:a16="http://schemas.microsoft.com/office/drawing/2014/main" id="{CB238658-EC5F-1AF8-F1B3-92E48383745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941508" y="800541"/>
            <a:ext cx="850631" cy="510379"/>
          </a:xfrm>
          <a:prstGeom prst="rect">
            <a:avLst/>
          </a:prstGeom>
        </p:spPr>
      </p:pic>
      <p:pic>
        <p:nvPicPr>
          <p:cNvPr id="23" name="Picture 22">
            <a:extLst>
              <a:ext uri="{FF2B5EF4-FFF2-40B4-BE49-F238E27FC236}">
                <a16:creationId xmlns:a16="http://schemas.microsoft.com/office/drawing/2014/main" id="{C89D9ACC-6D58-D791-F956-6EB8085928E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731603" y="2221976"/>
            <a:ext cx="1280160" cy="423438"/>
          </a:xfrm>
          <a:prstGeom prst="rect">
            <a:avLst/>
          </a:prstGeom>
        </p:spPr>
      </p:pic>
      <p:cxnSp>
        <p:nvCxnSpPr>
          <p:cNvPr id="24" name="Straight Connector 23">
            <a:extLst>
              <a:ext uri="{FF2B5EF4-FFF2-40B4-BE49-F238E27FC236}">
                <a16:creationId xmlns:a16="http://schemas.microsoft.com/office/drawing/2014/main" id="{C214B110-AB4E-3D0F-C920-6E88C238D4F0}"/>
              </a:ext>
            </a:extLst>
          </p:cNvPr>
          <p:cNvCxnSpPr/>
          <p:nvPr/>
        </p:nvCxnSpPr>
        <p:spPr>
          <a:xfrm>
            <a:off x="6873558" y="2067935"/>
            <a:ext cx="0" cy="731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2BA7B5-4ECA-6086-C990-F12D6834E05B}"/>
              </a:ext>
            </a:extLst>
          </p:cNvPr>
          <p:cNvCxnSpPr>
            <a:cxnSpLocks/>
          </p:cNvCxnSpPr>
          <p:nvPr/>
        </p:nvCxnSpPr>
        <p:spPr>
          <a:xfrm>
            <a:off x="5523557" y="2851029"/>
            <a:ext cx="3492519" cy="164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3B8FA07-1D52-11A6-A4C3-E961FFBF2CD8}"/>
              </a:ext>
            </a:extLst>
          </p:cNvPr>
          <p:cNvSpPr txBox="1"/>
          <p:nvPr/>
        </p:nvSpPr>
        <p:spPr>
          <a:xfrm>
            <a:off x="7003124" y="1478711"/>
            <a:ext cx="70403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HBM</a:t>
            </a:r>
          </a:p>
        </p:txBody>
      </p:sp>
    </p:spTree>
    <p:extLst>
      <p:ext uri="{BB962C8B-B14F-4D97-AF65-F5344CB8AC3E}">
        <p14:creationId xmlns:p14="http://schemas.microsoft.com/office/powerpoint/2010/main" val="3730948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AC9D-50C0-1639-9115-BF59B610A253}"/>
              </a:ext>
            </a:extLst>
          </p:cNvPr>
          <p:cNvSpPr>
            <a:spLocks noGrp="1"/>
          </p:cNvSpPr>
          <p:nvPr>
            <p:ph type="title"/>
          </p:nvPr>
        </p:nvSpPr>
        <p:spPr>
          <a:xfrm>
            <a:off x="421709" y="118471"/>
            <a:ext cx="7886700" cy="524753"/>
          </a:xfrm>
        </p:spPr>
        <p:txBody>
          <a:bodyPr>
            <a:noAutofit/>
          </a:bodyPr>
          <a:lstStyle/>
          <a:p>
            <a:r>
              <a:rPr lang="en-US" sz="2000" dirty="0">
                <a:latin typeface="Franklin Gothic Medium" panose="020B0603020102020204" pitchFamily="34" charset="0"/>
              </a:rPr>
              <a:t>Chiplet Adoption: Broad Ecosystem Solutions Are Next……</a:t>
            </a:r>
          </a:p>
        </p:txBody>
      </p:sp>
      <p:grpSp>
        <p:nvGrpSpPr>
          <p:cNvPr id="4" name="Group 3">
            <a:extLst>
              <a:ext uri="{FF2B5EF4-FFF2-40B4-BE49-F238E27FC236}">
                <a16:creationId xmlns:a16="http://schemas.microsoft.com/office/drawing/2014/main" id="{87DB8EF5-95BC-8501-539A-81AC9B40464C}"/>
              </a:ext>
            </a:extLst>
          </p:cNvPr>
          <p:cNvGrpSpPr/>
          <p:nvPr/>
        </p:nvGrpSpPr>
        <p:grpSpPr>
          <a:xfrm>
            <a:off x="99645" y="981615"/>
            <a:ext cx="2778652" cy="3709398"/>
            <a:chOff x="199320" y="758595"/>
            <a:chExt cx="2778652" cy="3709398"/>
          </a:xfrm>
        </p:grpSpPr>
        <p:sp>
          <p:nvSpPr>
            <p:cNvPr id="5" name="Google Shape;71;p31">
              <a:extLst>
                <a:ext uri="{FF2B5EF4-FFF2-40B4-BE49-F238E27FC236}">
                  <a16:creationId xmlns:a16="http://schemas.microsoft.com/office/drawing/2014/main" id="{95763D15-8084-783B-861C-86DBE874547F}"/>
                </a:ext>
              </a:extLst>
            </p:cNvPr>
            <p:cNvSpPr/>
            <p:nvPr/>
          </p:nvSpPr>
          <p:spPr>
            <a:xfrm>
              <a:off x="199320" y="758595"/>
              <a:ext cx="2774163" cy="3709398"/>
            </a:xfrm>
            <a:prstGeom prst="roundRect">
              <a:avLst>
                <a:gd name="adj" fmla="val 3325"/>
              </a:avLst>
            </a:prstGeom>
            <a:solidFill>
              <a:srgbClr val="FFFFFF"/>
            </a:solidFill>
            <a:ln w="9525" cap="flat" cmpd="sng">
              <a:solidFill>
                <a:srgbClr val="EBEBE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325C"/>
                </a:buClr>
                <a:buSzPts val="1260"/>
                <a:buFont typeface="Arial"/>
                <a:buNone/>
                <a:tabLst/>
                <a:defRPr/>
              </a:pPr>
              <a:endParaRPr kumimoji="0" sz="1800" b="0" i="0" u="none" strike="noStrike" kern="0" cap="none" spc="0" normalizeH="0" baseline="0" noProof="0">
                <a:ln>
                  <a:noFill/>
                </a:ln>
                <a:solidFill>
                  <a:srgbClr val="000000"/>
                </a:solidFill>
                <a:effectLst/>
                <a:uLnTx/>
                <a:uFillTx/>
                <a:latin typeface="Franklin Gothic Medium" panose="020B0603020102020204" pitchFamily="34" charset="0"/>
                <a:ea typeface="Barlow"/>
                <a:cs typeface="Barlow"/>
                <a:sym typeface="Barlow"/>
              </a:endParaRPr>
            </a:p>
          </p:txBody>
        </p:sp>
        <p:sp>
          <p:nvSpPr>
            <p:cNvPr id="6" name="Google Shape;72;p31">
              <a:extLst>
                <a:ext uri="{FF2B5EF4-FFF2-40B4-BE49-F238E27FC236}">
                  <a16:creationId xmlns:a16="http://schemas.microsoft.com/office/drawing/2014/main" id="{DB85BC58-A5DF-3F08-70BE-F8D3BB1AF94D}"/>
                </a:ext>
              </a:extLst>
            </p:cNvPr>
            <p:cNvSpPr/>
            <p:nvPr/>
          </p:nvSpPr>
          <p:spPr>
            <a:xfrm>
              <a:off x="199320" y="1303094"/>
              <a:ext cx="2778652" cy="1534358"/>
            </a:xfrm>
            <a:prstGeom prst="rect">
              <a:avLst/>
            </a:prstGeom>
            <a:solidFill>
              <a:srgbClr val="9EA1A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325C"/>
                </a:buClr>
                <a:buSzPts val="1260"/>
                <a:buFont typeface="Arial"/>
                <a:buNone/>
                <a:tabLst/>
                <a:defRPr/>
              </a:pPr>
              <a:endParaRPr kumimoji="0" sz="1800" b="0" i="0" u="none" strike="noStrike" kern="0" cap="none" spc="0" normalizeH="0" baseline="0" noProof="0">
                <a:ln>
                  <a:noFill/>
                </a:ln>
                <a:solidFill>
                  <a:srgbClr val="000000"/>
                </a:solidFill>
                <a:effectLst/>
                <a:uLnTx/>
                <a:uFillTx/>
                <a:latin typeface="Franklin Gothic Medium" panose="020B0603020102020204" pitchFamily="34" charset="0"/>
                <a:ea typeface="Barlow"/>
                <a:cs typeface="Barlow"/>
                <a:sym typeface="Barlow"/>
              </a:endParaRPr>
            </a:p>
          </p:txBody>
        </p:sp>
        <p:sp>
          <p:nvSpPr>
            <p:cNvPr id="7" name="Google Shape;73;p31">
              <a:extLst>
                <a:ext uri="{FF2B5EF4-FFF2-40B4-BE49-F238E27FC236}">
                  <a16:creationId xmlns:a16="http://schemas.microsoft.com/office/drawing/2014/main" id="{C4329AC5-2C77-9F24-F6B7-A0DFD4B0D49F}"/>
                </a:ext>
              </a:extLst>
            </p:cNvPr>
            <p:cNvSpPr txBox="1"/>
            <p:nvPr/>
          </p:nvSpPr>
          <p:spPr>
            <a:xfrm>
              <a:off x="295321" y="902003"/>
              <a:ext cx="2548753" cy="373119"/>
            </a:xfrm>
            <a:prstGeom prst="rect">
              <a:avLst/>
            </a:prstGeom>
            <a:noFill/>
            <a:ln>
              <a:noFill/>
            </a:ln>
          </p:spPr>
          <p:txBody>
            <a:bodyPr spcFirstLastPara="1" wrap="square" lIns="0" tIns="0" rIns="0" bIns="0" anchor="t"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Single Vendor Solution</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p:txBody>
        </p:sp>
        <p:sp>
          <p:nvSpPr>
            <p:cNvPr id="8" name="Google Shape;75;p31">
              <a:extLst>
                <a:ext uri="{FF2B5EF4-FFF2-40B4-BE49-F238E27FC236}">
                  <a16:creationId xmlns:a16="http://schemas.microsoft.com/office/drawing/2014/main" id="{9F174A6C-B2D2-D761-B8E6-D4AD1695B0A7}"/>
                </a:ext>
              </a:extLst>
            </p:cNvPr>
            <p:cNvSpPr txBox="1"/>
            <p:nvPr/>
          </p:nvSpPr>
          <p:spPr>
            <a:xfrm>
              <a:off x="219451" y="3049345"/>
              <a:ext cx="2733899" cy="131623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What: </a:t>
              </a:r>
              <a:r>
                <a:rPr kumimoji="0" lang="en-US"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All components controlled &amp; optimized by a single company</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a:p>
              <a:pPr marL="0" marR="0" lvl="0" indent="0" algn="l" defTabSz="914400" rtl="0" eaLnBrk="1" fontAlgn="auto" latinLnBrk="0" hangingPunct="1">
                <a:lnSpc>
                  <a:spcPct val="100000"/>
                </a:lnSpc>
                <a:spcBef>
                  <a:spcPts val="1200"/>
                </a:spcBef>
                <a:spcAft>
                  <a:spcPts val="0"/>
                </a:spcAft>
                <a:buClr>
                  <a:srgbClr val="000000"/>
                </a:buClr>
                <a:buSzPts val="1600"/>
                <a:buFont typeface="Arial"/>
                <a:buNone/>
                <a:tabLst/>
                <a:defRPr/>
              </a:pPr>
              <a:r>
                <a:rPr kumimoji="0" lang="en-US" sz="1200" b="1"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How: </a:t>
              </a:r>
              <a:r>
                <a:rPr kumimoji="0" lang="en-US"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can use proprietary solution; no standards needed</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p:txBody>
        </p:sp>
        <p:grpSp>
          <p:nvGrpSpPr>
            <p:cNvPr id="9" name="Google Shape;76;p31">
              <a:extLst>
                <a:ext uri="{FF2B5EF4-FFF2-40B4-BE49-F238E27FC236}">
                  <a16:creationId xmlns:a16="http://schemas.microsoft.com/office/drawing/2014/main" id="{CD950796-F615-E623-D327-A1EEA1B6E0C9}"/>
                </a:ext>
              </a:extLst>
            </p:cNvPr>
            <p:cNvGrpSpPr/>
            <p:nvPr/>
          </p:nvGrpSpPr>
          <p:grpSpPr>
            <a:xfrm>
              <a:off x="238622" y="1478264"/>
              <a:ext cx="2605452" cy="1141047"/>
              <a:chOff x="888192" y="2196325"/>
              <a:chExt cx="2837310" cy="1271041"/>
            </a:xfrm>
          </p:grpSpPr>
          <p:sp>
            <p:nvSpPr>
              <p:cNvPr id="10" name="Google Shape;77;p31">
                <a:extLst>
                  <a:ext uri="{FF2B5EF4-FFF2-40B4-BE49-F238E27FC236}">
                    <a16:creationId xmlns:a16="http://schemas.microsoft.com/office/drawing/2014/main" id="{70A1A714-D343-BCDF-E8FE-479065071908}"/>
                  </a:ext>
                </a:extLst>
              </p:cNvPr>
              <p:cNvSpPr/>
              <p:nvPr/>
            </p:nvSpPr>
            <p:spPr>
              <a:xfrm>
                <a:off x="1681665" y="2196325"/>
                <a:ext cx="1175961" cy="1271041"/>
              </a:xfrm>
              <a:prstGeom prst="rect">
                <a:avLst/>
              </a:prstGeom>
              <a:solidFill>
                <a:srgbClr val="00325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I/O Hub   </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(7 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11" name="Google Shape;78;p31">
                <a:extLst>
                  <a:ext uri="{FF2B5EF4-FFF2-40B4-BE49-F238E27FC236}">
                    <a16:creationId xmlns:a16="http://schemas.microsoft.com/office/drawing/2014/main" id="{9E3D4412-3059-DBBA-52C5-2ABA9B12C9F9}"/>
                  </a:ext>
                </a:extLst>
              </p:cNvPr>
              <p:cNvSpPr/>
              <p:nvPr/>
            </p:nvSpPr>
            <p:spPr>
              <a:xfrm>
                <a:off x="1720195" y="2218122"/>
                <a:ext cx="1115502" cy="245379"/>
              </a:xfrm>
              <a:prstGeom prst="rect">
                <a:avLst/>
              </a:prstGeom>
              <a:solidFill>
                <a:srgbClr val="FFFFFF">
                  <a:alpha val="2196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DDR Mem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12" name="Google Shape;79;p31">
                <a:extLst>
                  <a:ext uri="{FF2B5EF4-FFF2-40B4-BE49-F238E27FC236}">
                    <a16:creationId xmlns:a16="http://schemas.microsoft.com/office/drawing/2014/main" id="{45D5FA0F-2EE8-34DA-DB59-3EFEBEB3522D}"/>
                  </a:ext>
                </a:extLst>
              </p:cNvPr>
              <p:cNvSpPr/>
              <p:nvPr/>
            </p:nvSpPr>
            <p:spPr>
              <a:xfrm>
                <a:off x="1720195" y="3217473"/>
                <a:ext cx="1083220" cy="226389"/>
              </a:xfrm>
              <a:prstGeom prst="rect">
                <a:avLst/>
              </a:prstGeom>
              <a:solidFill>
                <a:srgbClr val="FFFFFF">
                  <a:alpha val="21960"/>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SerDes</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13" name="Google Shape;80;p31">
                <a:extLst>
                  <a:ext uri="{FF2B5EF4-FFF2-40B4-BE49-F238E27FC236}">
                    <a16:creationId xmlns:a16="http://schemas.microsoft.com/office/drawing/2014/main" id="{B38B3841-90E3-6A39-4712-6010CECF4D87}"/>
                  </a:ext>
                </a:extLst>
              </p:cNvPr>
              <p:cNvSpPr/>
              <p:nvPr/>
            </p:nvSpPr>
            <p:spPr>
              <a:xfrm rot="-5400000">
                <a:off x="634287" y="2453971"/>
                <a:ext cx="1267299" cy="759489"/>
              </a:xfrm>
              <a:prstGeom prst="rect">
                <a:avLst/>
              </a:prstGeom>
              <a:solidFill>
                <a:srgbClr val="00325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dirty="0">
                    <a:ln>
                      <a:noFill/>
                    </a:ln>
                    <a:solidFill>
                      <a:srgbClr val="FFFFFF"/>
                    </a:solidFill>
                    <a:effectLst/>
                    <a:uLnTx/>
                    <a:uFillTx/>
                    <a:latin typeface="Franklin Gothic Medium" panose="020B0603020102020204" pitchFamily="34" charset="0"/>
                    <a:ea typeface="Barlow"/>
                    <a:cs typeface="Barlow"/>
                    <a:sym typeface="Barlow"/>
                  </a:rPr>
                  <a:t>CPU (5nm)</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600"/>
                  </a:spcBef>
                  <a:spcAft>
                    <a:spcPts val="0"/>
                  </a:spcAft>
                  <a:buClr>
                    <a:srgbClr val="00325C"/>
                  </a:buClr>
                  <a:buSzPts val="980"/>
                  <a:buFont typeface="Arial"/>
                  <a:buNone/>
                  <a:tabLst/>
                  <a:defRPr/>
                </a:pPr>
                <a:endParaRPr kumimoji="0" sz="1400" b="0" i="0" u="none" strike="noStrike" kern="0" cap="none" spc="0" normalizeH="0" baseline="0" noProof="0" dirty="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14" name="Google Shape;81;p31">
                <a:extLst>
                  <a:ext uri="{FF2B5EF4-FFF2-40B4-BE49-F238E27FC236}">
                    <a16:creationId xmlns:a16="http://schemas.microsoft.com/office/drawing/2014/main" id="{DAE64C9F-99FE-9CF8-D244-28F182F37BD7}"/>
                  </a:ext>
                </a:extLst>
              </p:cNvPr>
              <p:cNvSpPr/>
              <p:nvPr/>
            </p:nvSpPr>
            <p:spPr>
              <a:xfrm rot="-5400000">
                <a:off x="1449522" y="2735406"/>
                <a:ext cx="665121" cy="226389"/>
              </a:xfrm>
              <a:prstGeom prst="rect">
                <a:avLst/>
              </a:prstGeom>
              <a:solidFill>
                <a:srgbClr val="179963">
                  <a:alpha val="89803"/>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15" name="Google Shape;82;p31">
                <a:extLst>
                  <a:ext uri="{FF2B5EF4-FFF2-40B4-BE49-F238E27FC236}">
                    <a16:creationId xmlns:a16="http://schemas.microsoft.com/office/drawing/2014/main" id="{43069487-4AA5-0294-1C2E-CDF747905A6C}"/>
                  </a:ext>
                </a:extLst>
              </p:cNvPr>
              <p:cNvSpPr/>
              <p:nvPr/>
            </p:nvSpPr>
            <p:spPr>
              <a:xfrm rot="5400000">
                <a:off x="2406218" y="2727292"/>
                <a:ext cx="665121" cy="226389"/>
              </a:xfrm>
              <a:prstGeom prst="rect">
                <a:avLst/>
              </a:prstGeom>
              <a:solidFill>
                <a:srgbClr val="179963">
                  <a:alpha val="89803"/>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16" name="Google Shape;83;p31">
                <a:extLst>
                  <a:ext uri="{FF2B5EF4-FFF2-40B4-BE49-F238E27FC236}">
                    <a16:creationId xmlns:a16="http://schemas.microsoft.com/office/drawing/2014/main" id="{88AC0F97-389E-31C9-0C29-1FC79DCCFCD7}"/>
                  </a:ext>
                </a:extLst>
              </p:cNvPr>
              <p:cNvSpPr/>
              <p:nvPr/>
            </p:nvSpPr>
            <p:spPr>
              <a:xfrm rot="5400000">
                <a:off x="1201054" y="2735406"/>
                <a:ext cx="665121" cy="226389"/>
              </a:xfrm>
              <a:prstGeom prst="rect">
                <a:avLst/>
              </a:prstGeom>
              <a:solidFill>
                <a:srgbClr val="179963">
                  <a:alpha val="89803"/>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17" name="Google Shape;84;p31">
                <a:extLst>
                  <a:ext uri="{FF2B5EF4-FFF2-40B4-BE49-F238E27FC236}">
                    <a16:creationId xmlns:a16="http://schemas.microsoft.com/office/drawing/2014/main" id="{1E2CC1D1-09B3-3CAA-0AC7-C8F4FA84E955}"/>
                  </a:ext>
                </a:extLst>
              </p:cNvPr>
              <p:cNvSpPr/>
              <p:nvPr/>
            </p:nvSpPr>
            <p:spPr>
              <a:xfrm rot="5400000">
                <a:off x="2670895" y="2412758"/>
                <a:ext cx="1268520" cy="840694"/>
              </a:xfrm>
              <a:prstGeom prst="rect">
                <a:avLst/>
              </a:prstGeom>
              <a:solidFill>
                <a:srgbClr val="00325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AI Accel</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 (5nm)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endParaRPr kumimoji="0"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18" name="Google Shape;85;p31">
                <a:extLst>
                  <a:ext uri="{FF2B5EF4-FFF2-40B4-BE49-F238E27FC236}">
                    <a16:creationId xmlns:a16="http://schemas.microsoft.com/office/drawing/2014/main" id="{8D5C38E1-17CB-C7BF-CEE3-02A9FA2AAD9A}"/>
                  </a:ext>
                </a:extLst>
              </p:cNvPr>
              <p:cNvSpPr/>
              <p:nvPr/>
            </p:nvSpPr>
            <p:spPr>
              <a:xfrm rot="-5400000">
                <a:off x="2674071" y="2719218"/>
                <a:ext cx="665121" cy="226389"/>
              </a:xfrm>
              <a:prstGeom prst="rect">
                <a:avLst/>
              </a:prstGeom>
              <a:solidFill>
                <a:srgbClr val="179963">
                  <a:alpha val="89803"/>
                </a:srgbClr>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grpSp>
      </p:grpSp>
      <p:grpSp>
        <p:nvGrpSpPr>
          <p:cNvPr id="19" name="Group 18">
            <a:extLst>
              <a:ext uri="{FF2B5EF4-FFF2-40B4-BE49-F238E27FC236}">
                <a16:creationId xmlns:a16="http://schemas.microsoft.com/office/drawing/2014/main" id="{25101CA4-2788-FAE7-D6C3-C39223EDF024}"/>
              </a:ext>
            </a:extLst>
          </p:cNvPr>
          <p:cNvGrpSpPr/>
          <p:nvPr/>
        </p:nvGrpSpPr>
        <p:grpSpPr>
          <a:xfrm>
            <a:off x="5732073" y="938268"/>
            <a:ext cx="3272980" cy="3800415"/>
            <a:chOff x="5732073" y="715248"/>
            <a:chExt cx="3272980" cy="3800415"/>
          </a:xfrm>
        </p:grpSpPr>
        <p:sp>
          <p:nvSpPr>
            <p:cNvPr id="20" name="Google Shape;87;p31">
              <a:extLst>
                <a:ext uri="{FF2B5EF4-FFF2-40B4-BE49-F238E27FC236}">
                  <a16:creationId xmlns:a16="http://schemas.microsoft.com/office/drawing/2014/main" id="{47EA0E0A-E4C4-00E6-9FA1-D6DA09D5A151}"/>
                </a:ext>
              </a:extLst>
            </p:cNvPr>
            <p:cNvSpPr/>
            <p:nvPr/>
          </p:nvSpPr>
          <p:spPr>
            <a:xfrm>
              <a:off x="5732073" y="715248"/>
              <a:ext cx="3272980" cy="3800415"/>
            </a:xfrm>
            <a:prstGeom prst="roundRect">
              <a:avLst>
                <a:gd name="adj" fmla="val 3480"/>
              </a:avLst>
            </a:prstGeom>
            <a:solidFill>
              <a:srgbClr val="FFFFFF"/>
            </a:solidFill>
            <a:ln w="9525" cap="flat" cmpd="sng">
              <a:solidFill>
                <a:srgbClr val="EBEBE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325C"/>
                </a:buClr>
                <a:buSzPts val="1260"/>
                <a:buFont typeface="Arial"/>
                <a:buNone/>
                <a:tabLst/>
                <a:defRPr/>
              </a:pP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ea typeface="Barlow"/>
                <a:cs typeface="Barlow"/>
                <a:sym typeface="Barlow"/>
              </a:endParaRPr>
            </a:p>
          </p:txBody>
        </p:sp>
        <p:sp>
          <p:nvSpPr>
            <p:cNvPr id="21" name="Google Shape;88;p31">
              <a:extLst>
                <a:ext uri="{FF2B5EF4-FFF2-40B4-BE49-F238E27FC236}">
                  <a16:creationId xmlns:a16="http://schemas.microsoft.com/office/drawing/2014/main" id="{53F55C9E-E171-D210-FCF4-A443DEC00C14}"/>
                </a:ext>
              </a:extLst>
            </p:cNvPr>
            <p:cNvSpPr/>
            <p:nvPr/>
          </p:nvSpPr>
          <p:spPr>
            <a:xfrm>
              <a:off x="5736563" y="1156443"/>
              <a:ext cx="3268490" cy="2020849"/>
            </a:xfrm>
            <a:prstGeom prst="rect">
              <a:avLst/>
            </a:prstGeom>
            <a:solidFill>
              <a:srgbClr val="9EA1AE"/>
            </a:solidFill>
            <a:ln>
              <a:noFill/>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00325C"/>
                </a:buClr>
                <a:buSzPts val="630"/>
                <a:buFont typeface="Arial"/>
                <a:buNone/>
                <a:tabLst/>
                <a:defRPr/>
              </a:pPr>
              <a:endParaRPr kumimoji="0" sz="900" b="0" i="0" u="none" strike="noStrike" kern="0" cap="none" spc="0" normalizeH="0" baseline="0" noProof="0">
                <a:ln>
                  <a:noFill/>
                </a:ln>
                <a:solidFill>
                  <a:srgbClr val="000000"/>
                </a:solidFill>
                <a:effectLst/>
                <a:uLnTx/>
                <a:uFillTx/>
                <a:latin typeface="Franklin Gothic Medium" panose="020B0603020102020204" pitchFamily="34" charset="0"/>
                <a:ea typeface="Barlow"/>
                <a:cs typeface="Barlow"/>
                <a:sym typeface="Barlow"/>
              </a:endParaRPr>
            </a:p>
          </p:txBody>
        </p:sp>
        <p:sp>
          <p:nvSpPr>
            <p:cNvPr id="22" name="Google Shape;89;p31">
              <a:extLst>
                <a:ext uri="{FF2B5EF4-FFF2-40B4-BE49-F238E27FC236}">
                  <a16:creationId xmlns:a16="http://schemas.microsoft.com/office/drawing/2014/main" id="{3E746F36-D94F-BC35-3EFF-1329C8B4B899}"/>
                </a:ext>
              </a:extLst>
            </p:cNvPr>
            <p:cNvSpPr txBox="1"/>
            <p:nvPr/>
          </p:nvSpPr>
          <p:spPr>
            <a:xfrm>
              <a:off x="5759419" y="801099"/>
              <a:ext cx="3172124" cy="373119"/>
            </a:xfrm>
            <a:prstGeom prst="rect">
              <a:avLst/>
            </a:prstGeom>
            <a:noFill/>
            <a:ln>
              <a:noFill/>
            </a:ln>
          </p:spPr>
          <p:txBody>
            <a:bodyPr spcFirstLastPara="1" wrap="square" lIns="0" tIns="0" rIns="0" bIns="0" anchor="t"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Broad Ecosystem Solutions</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p:txBody>
        </p:sp>
        <p:sp>
          <p:nvSpPr>
            <p:cNvPr id="23" name="Google Shape;90;p31">
              <a:extLst>
                <a:ext uri="{FF2B5EF4-FFF2-40B4-BE49-F238E27FC236}">
                  <a16:creationId xmlns:a16="http://schemas.microsoft.com/office/drawing/2014/main" id="{68AD4333-696C-B44E-93F8-CA4A9FDE583B}"/>
                </a:ext>
              </a:extLst>
            </p:cNvPr>
            <p:cNvSpPr txBox="1"/>
            <p:nvPr/>
          </p:nvSpPr>
          <p:spPr>
            <a:xfrm>
              <a:off x="5750388" y="3389623"/>
              <a:ext cx="3176875" cy="80017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What: </a:t>
              </a:r>
              <a:r>
                <a:rPr kumimoji="0" lang="en-US"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“Any” </a:t>
              </a:r>
              <a:r>
                <a:rPr kumimoji="0" lang="en-US" sz="1200" b="0" i="0" u="none" strike="noStrike" kern="0" cap="none" spc="0" normalizeH="0" baseline="0" noProof="0" dirty="0" err="1">
                  <a:ln>
                    <a:noFill/>
                  </a:ln>
                  <a:solidFill>
                    <a:srgbClr val="000000"/>
                  </a:solidFill>
                  <a:effectLst/>
                  <a:uLnTx/>
                  <a:uFillTx/>
                  <a:latin typeface="Franklin Gothic Medium" panose="020B0603020102020204" pitchFamily="34" charset="0"/>
                  <a:sym typeface="Arial"/>
                </a:rPr>
                <a:t>chiplet</a:t>
              </a:r>
              <a:r>
                <a:rPr kumimoji="0" lang="en-US"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 can plug in “anywhere”</a:t>
              </a:r>
              <a:endParaRPr kumimoji="0"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a:p>
              <a:pPr marL="0" marR="0" lvl="0" indent="0" algn="l" defTabSz="914400" rtl="0" eaLnBrk="1" fontAlgn="auto" latinLnBrk="0" hangingPunct="1">
                <a:lnSpc>
                  <a:spcPct val="100000"/>
                </a:lnSpc>
                <a:spcBef>
                  <a:spcPts val="1200"/>
                </a:spcBef>
                <a:spcAft>
                  <a:spcPts val="0"/>
                </a:spcAft>
                <a:buClr>
                  <a:srgbClr val="000000"/>
                </a:buClr>
                <a:buSzPts val="1600"/>
                <a:buFont typeface="Arial"/>
                <a:buNone/>
                <a:tabLst/>
                <a:defRPr/>
              </a:pPr>
              <a:r>
                <a:rPr kumimoji="0" lang="en-US" sz="1200" b="1"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How: </a:t>
              </a:r>
              <a:r>
                <a:rPr kumimoji="0" lang="en-US"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Many aspects standardized; minimal prior coordination needed</a:t>
              </a:r>
              <a:endParaRPr kumimoji="0" sz="1200" b="1"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p:txBody>
        </p:sp>
        <p:grpSp>
          <p:nvGrpSpPr>
            <p:cNvPr id="24" name="Group 23">
              <a:extLst>
                <a:ext uri="{FF2B5EF4-FFF2-40B4-BE49-F238E27FC236}">
                  <a16:creationId xmlns:a16="http://schemas.microsoft.com/office/drawing/2014/main" id="{3CD71D19-3DED-AD8A-5948-73A3F8E64232}"/>
                </a:ext>
              </a:extLst>
            </p:cNvPr>
            <p:cNvGrpSpPr/>
            <p:nvPr/>
          </p:nvGrpSpPr>
          <p:grpSpPr>
            <a:xfrm>
              <a:off x="5870970" y="2215525"/>
              <a:ext cx="1286040" cy="906709"/>
              <a:chOff x="5870970" y="2215525"/>
              <a:chExt cx="1286040" cy="906709"/>
            </a:xfrm>
          </p:grpSpPr>
          <p:sp>
            <p:nvSpPr>
              <p:cNvPr id="56" name="Google Shape;92;p31">
                <a:extLst>
                  <a:ext uri="{FF2B5EF4-FFF2-40B4-BE49-F238E27FC236}">
                    <a16:creationId xmlns:a16="http://schemas.microsoft.com/office/drawing/2014/main" id="{F59732E2-10AD-A648-7EEB-1A9A2883CA67}"/>
                  </a:ext>
                </a:extLst>
              </p:cNvPr>
              <p:cNvSpPr/>
              <p:nvPr/>
            </p:nvSpPr>
            <p:spPr>
              <a:xfrm>
                <a:off x="5870970" y="2702986"/>
                <a:ext cx="1286040" cy="419248"/>
              </a:xfrm>
              <a:prstGeom prst="rect">
                <a:avLst/>
              </a:prstGeom>
              <a:solidFill>
                <a:srgbClr val="640C13"/>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I/O Hub (7 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57" name="Google Shape;93;p31">
                <a:extLst>
                  <a:ext uri="{FF2B5EF4-FFF2-40B4-BE49-F238E27FC236}">
                    <a16:creationId xmlns:a16="http://schemas.microsoft.com/office/drawing/2014/main" id="{D96CC863-53BF-4CA7-BECD-3E6A3FDDADAC}"/>
                  </a:ext>
                </a:extLst>
              </p:cNvPr>
              <p:cNvSpPr/>
              <p:nvPr/>
            </p:nvSpPr>
            <p:spPr>
              <a:xfrm rot="16200000">
                <a:off x="5826277" y="2792755"/>
                <a:ext cx="373094" cy="239708"/>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DDR Mem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58" name="Google Shape;94;p31">
                <a:extLst>
                  <a:ext uri="{FF2B5EF4-FFF2-40B4-BE49-F238E27FC236}">
                    <a16:creationId xmlns:a16="http://schemas.microsoft.com/office/drawing/2014/main" id="{F929E46F-E1B2-91D2-3BA7-446BE99E2227}"/>
                  </a:ext>
                </a:extLst>
              </p:cNvPr>
              <p:cNvSpPr/>
              <p:nvPr/>
            </p:nvSpPr>
            <p:spPr>
              <a:xfrm rot="5400000">
                <a:off x="6829186" y="2792755"/>
                <a:ext cx="373094" cy="239708"/>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DDR Mem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59" name="Google Shape;95;p31">
                <a:extLst>
                  <a:ext uri="{FF2B5EF4-FFF2-40B4-BE49-F238E27FC236}">
                    <a16:creationId xmlns:a16="http://schemas.microsoft.com/office/drawing/2014/main" id="{52EDB9CF-629A-A0A5-8105-6CD7245B6DA9}"/>
                  </a:ext>
                </a:extLst>
              </p:cNvPr>
              <p:cNvSpPr/>
              <p:nvPr/>
            </p:nvSpPr>
            <p:spPr>
              <a:xfrm>
                <a:off x="6154679" y="2993453"/>
                <a:ext cx="691003" cy="112899"/>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SerDes</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60" name="Google Shape;96;p31">
                <a:extLst>
                  <a:ext uri="{FF2B5EF4-FFF2-40B4-BE49-F238E27FC236}">
                    <a16:creationId xmlns:a16="http://schemas.microsoft.com/office/drawing/2014/main" id="{89298A64-D08F-B9DC-179D-FF002BBC5F45}"/>
                  </a:ext>
                </a:extLst>
              </p:cNvPr>
              <p:cNvSpPr/>
              <p:nvPr/>
            </p:nvSpPr>
            <p:spPr>
              <a:xfrm>
                <a:off x="5923305" y="2215525"/>
                <a:ext cx="595308" cy="451245"/>
              </a:xfrm>
              <a:prstGeom prst="rect">
                <a:avLst/>
              </a:prstGeom>
              <a:solidFill>
                <a:srgbClr val="9E7900"/>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CPU (5nm)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600"/>
                  </a:spcBef>
                  <a:spcAft>
                    <a:spcPts val="0"/>
                  </a:spcAft>
                  <a:buClr>
                    <a:srgbClr val="00325C"/>
                  </a:buClr>
                  <a:buSzPts val="140"/>
                  <a:buFont typeface="Arial"/>
                  <a:buNone/>
                  <a:tabLst/>
                  <a:defRPr/>
                </a:pPr>
                <a:endParaRPr kumimoji="0" sz="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61" name="Google Shape;97;p31">
                <a:extLst>
                  <a:ext uri="{FF2B5EF4-FFF2-40B4-BE49-F238E27FC236}">
                    <a16:creationId xmlns:a16="http://schemas.microsoft.com/office/drawing/2014/main" id="{DA164B41-5DAF-59FE-AD7C-0C115FC86036}"/>
                  </a:ext>
                </a:extLst>
              </p:cNvPr>
              <p:cNvSpPr/>
              <p:nvPr/>
            </p:nvSpPr>
            <p:spPr>
              <a:xfrm>
                <a:off x="6168489" y="2738031"/>
                <a:ext cx="331691" cy="11289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62" name="Google Shape;98;p31">
                <a:extLst>
                  <a:ext uri="{FF2B5EF4-FFF2-40B4-BE49-F238E27FC236}">
                    <a16:creationId xmlns:a16="http://schemas.microsoft.com/office/drawing/2014/main" id="{A7B9F8E2-7636-99FA-6A31-E1A7AF40750F}"/>
                  </a:ext>
                </a:extLst>
              </p:cNvPr>
              <p:cNvSpPr/>
              <p:nvPr/>
            </p:nvSpPr>
            <p:spPr>
              <a:xfrm>
                <a:off x="6545210" y="2740741"/>
                <a:ext cx="331691" cy="11289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63" name="Google Shape;99;p31">
                <a:extLst>
                  <a:ext uri="{FF2B5EF4-FFF2-40B4-BE49-F238E27FC236}">
                    <a16:creationId xmlns:a16="http://schemas.microsoft.com/office/drawing/2014/main" id="{CC832D21-4E99-EEFD-BB0C-0168E464E8BA}"/>
                  </a:ext>
                </a:extLst>
              </p:cNvPr>
              <p:cNvSpPr/>
              <p:nvPr/>
            </p:nvSpPr>
            <p:spPr>
              <a:xfrm>
                <a:off x="6168489" y="2556726"/>
                <a:ext cx="331691" cy="11289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64" name="Google Shape;100;p31">
                <a:extLst>
                  <a:ext uri="{FF2B5EF4-FFF2-40B4-BE49-F238E27FC236}">
                    <a16:creationId xmlns:a16="http://schemas.microsoft.com/office/drawing/2014/main" id="{624D0F17-BD83-2476-5C62-2EAA0DF3C620}"/>
                  </a:ext>
                </a:extLst>
              </p:cNvPr>
              <p:cNvSpPr/>
              <p:nvPr/>
            </p:nvSpPr>
            <p:spPr>
              <a:xfrm>
                <a:off x="6532759" y="2215525"/>
                <a:ext cx="378752" cy="451245"/>
              </a:xfrm>
              <a:prstGeom prst="rect">
                <a:avLst/>
              </a:prstGeom>
              <a:solidFill>
                <a:srgbClr val="EDB50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GPU  (5nm)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600"/>
                  </a:spcBef>
                  <a:spcAft>
                    <a:spcPts val="0"/>
                  </a:spcAft>
                  <a:buClr>
                    <a:srgbClr val="00325C"/>
                  </a:buClr>
                  <a:buSzPts val="140"/>
                  <a:buFont typeface="Arial"/>
                  <a:buNone/>
                  <a:tabLst/>
                  <a:defRPr/>
                </a:pPr>
                <a:endParaRPr kumimoji="0" sz="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65" name="Google Shape;101;p31">
                <a:extLst>
                  <a:ext uri="{FF2B5EF4-FFF2-40B4-BE49-F238E27FC236}">
                    <a16:creationId xmlns:a16="http://schemas.microsoft.com/office/drawing/2014/main" id="{86E4F0DD-61FB-8FE4-9F6F-41F6CF11F486}"/>
                  </a:ext>
                </a:extLst>
              </p:cNvPr>
              <p:cNvSpPr/>
              <p:nvPr/>
            </p:nvSpPr>
            <p:spPr>
              <a:xfrm>
                <a:off x="6561387" y="2556726"/>
                <a:ext cx="331691" cy="11289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grpSp>
        <p:grpSp>
          <p:nvGrpSpPr>
            <p:cNvPr id="25" name="Google Shape;102;p31">
              <a:extLst>
                <a:ext uri="{FF2B5EF4-FFF2-40B4-BE49-F238E27FC236}">
                  <a16:creationId xmlns:a16="http://schemas.microsoft.com/office/drawing/2014/main" id="{76D90407-0C6C-B82F-94B5-C621E9F1DB63}"/>
                </a:ext>
              </a:extLst>
            </p:cNvPr>
            <p:cNvGrpSpPr/>
            <p:nvPr/>
          </p:nvGrpSpPr>
          <p:grpSpPr>
            <a:xfrm>
              <a:off x="7543154" y="1225052"/>
              <a:ext cx="1286040" cy="855101"/>
              <a:chOff x="10130972" y="3042616"/>
              <a:chExt cx="1286040" cy="855101"/>
            </a:xfrm>
          </p:grpSpPr>
          <p:sp>
            <p:nvSpPr>
              <p:cNvPr id="46" name="Google Shape;103;p31">
                <a:extLst>
                  <a:ext uri="{FF2B5EF4-FFF2-40B4-BE49-F238E27FC236}">
                    <a16:creationId xmlns:a16="http://schemas.microsoft.com/office/drawing/2014/main" id="{E54667C2-4653-F757-7574-0E259FDCCB75}"/>
                  </a:ext>
                </a:extLst>
              </p:cNvPr>
              <p:cNvSpPr/>
              <p:nvPr/>
            </p:nvSpPr>
            <p:spPr>
              <a:xfrm>
                <a:off x="10130972" y="3478469"/>
                <a:ext cx="1286040" cy="419248"/>
              </a:xfrm>
              <a:prstGeom prst="rect">
                <a:avLst/>
              </a:prstGeom>
              <a:solidFill>
                <a:srgbClr val="0D4E68"/>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I/O Hub (12 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47" name="Google Shape;104;p31">
                <a:extLst>
                  <a:ext uri="{FF2B5EF4-FFF2-40B4-BE49-F238E27FC236}">
                    <a16:creationId xmlns:a16="http://schemas.microsoft.com/office/drawing/2014/main" id="{EDAC4893-5CAC-3DAF-5D91-A9487362609E}"/>
                  </a:ext>
                </a:extLst>
              </p:cNvPr>
              <p:cNvSpPr/>
              <p:nvPr/>
            </p:nvSpPr>
            <p:spPr>
              <a:xfrm rot="-5400000">
                <a:off x="10086279" y="3568238"/>
                <a:ext cx="373094" cy="239708"/>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DDR Mem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48" name="Google Shape;105;p31">
                <a:extLst>
                  <a:ext uri="{FF2B5EF4-FFF2-40B4-BE49-F238E27FC236}">
                    <a16:creationId xmlns:a16="http://schemas.microsoft.com/office/drawing/2014/main" id="{5E94815D-C0A7-0862-D56A-DC679F344B42}"/>
                  </a:ext>
                </a:extLst>
              </p:cNvPr>
              <p:cNvSpPr/>
              <p:nvPr/>
            </p:nvSpPr>
            <p:spPr>
              <a:xfrm rot="5400000">
                <a:off x="11089188" y="3568238"/>
                <a:ext cx="373094" cy="239708"/>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DDR Mem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49" name="Google Shape;106;p31">
                <a:extLst>
                  <a:ext uri="{FF2B5EF4-FFF2-40B4-BE49-F238E27FC236}">
                    <a16:creationId xmlns:a16="http://schemas.microsoft.com/office/drawing/2014/main" id="{B2BFE43E-94BA-B048-FE3C-47A757AB3C79}"/>
                  </a:ext>
                </a:extLst>
              </p:cNvPr>
              <p:cNvSpPr/>
              <p:nvPr/>
            </p:nvSpPr>
            <p:spPr>
              <a:xfrm>
                <a:off x="10414681" y="3768936"/>
                <a:ext cx="691003" cy="112899"/>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SerDes</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50" name="Google Shape;107;p31">
                <a:extLst>
                  <a:ext uri="{FF2B5EF4-FFF2-40B4-BE49-F238E27FC236}">
                    <a16:creationId xmlns:a16="http://schemas.microsoft.com/office/drawing/2014/main" id="{2953DF83-8C29-4C79-54E4-23AD1ABD3CF6}"/>
                  </a:ext>
                </a:extLst>
              </p:cNvPr>
              <p:cNvSpPr/>
              <p:nvPr/>
            </p:nvSpPr>
            <p:spPr>
              <a:xfrm>
                <a:off x="10414680" y="3042616"/>
                <a:ext cx="363934" cy="399634"/>
              </a:xfrm>
              <a:prstGeom prst="rect">
                <a:avLst/>
              </a:prstGeom>
              <a:solidFill>
                <a:srgbClr val="00B0F0"/>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dirty="0">
                    <a:ln>
                      <a:noFill/>
                    </a:ln>
                    <a:solidFill>
                      <a:srgbClr val="FFFFFF"/>
                    </a:solidFill>
                    <a:effectLst/>
                    <a:uLnTx/>
                    <a:uFillTx/>
                    <a:latin typeface="Franklin Gothic Medium" panose="020B0603020102020204" pitchFamily="34" charset="0"/>
                    <a:ea typeface="Barlow"/>
                    <a:cs typeface="Barlow"/>
                    <a:sym typeface="Barlow"/>
                  </a:rPr>
                  <a:t>More    IO </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600"/>
                  </a:spcBef>
                  <a:spcAft>
                    <a:spcPts val="0"/>
                  </a:spcAft>
                  <a:buClr>
                    <a:srgbClr val="00325C"/>
                  </a:buClr>
                  <a:buSzPts val="210"/>
                  <a:buFont typeface="Arial"/>
                  <a:buNone/>
                  <a:tabLst/>
                  <a:defRPr/>
                </a:pPr>
                <a:r>
                  <a:rPr kumimoji="0" lang="en-US" sz="300" b="0" i="0" u="none" strike="noStrike" kern="0" cap="none" spc="0" normalizeH="0" baseline="0" noProof="0" dirty="0">
                    <a:ln>
                      <a:noFill/>
                    </a:ln>
                    <a:solidFill>
                      <a:srgbClr val="FFFFFF"/>
                    </a:solidFill>
                    <a:effectLst/>
                    <a:uLnTx/>
                    <a:uFillTx/>
                    <a:latin typeface="Franklin Gothic Medium" panose="020B0603020102020204" pitchFamily="34" charset="0"/>
                    <a:ea typeface="Barlow"/>
                    <a:cs typeface="Barlow"/>
                    <a:sym typeface="Barlow"/>
                  </a:rPr>
                  <a:t> </a:t>
                </a:r>
                <a:endParaRPr kumimoji="0" sz="700" b="0" i="0" u="none" strike="noStrike" kern="0" cap="none" spc="0" normalizeH="0" baseline="0" noProof="0" dirty="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51" name="Google Shape;108;p31">
                <a:extLst>
                  <a:ext uri="{FF2B5EF4-FFF2-40B4-BE49-F238E27FC236}">
                    <a16:creationId xmlns:a16="http://schemas.microsoft.com/office/drawing/2014/main" id="{76B790CA-B6D8-AB97-1EC1-299B1A8598DE}"/>
                  </a:ext>
                </a:extLst>
              </p:cNvPr>
              <p:cNvSpPr/>
              <p:nvPr/>
            </p:nvSpPr>
            <p:spPr>
              <a:xfrm>
                <a:off x="10428491" y="3513514"/>
                <a:ext cx="331691" cy="11289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52" name="Google Shape;109;p31">
                <a:extLst>
                  <a:ext uri="{FF2B5EF4-FFF2-40B4-BE49-F238E27FC236}">
                    <a16:creationId xmlns:a16="http://schemas.microsoft.com/office/drawing/2014/main" id="{D715EDFE-3F40-53A4-EF78-623178703578}"/>
                  </a:ext>
                </a:extLst>
              </p:cNvPr>
              <p:cNvSpPr/>
              <p:nvPr/>
            </p:nvSpPr>
            <p:spPr>
              <a:xfrm>
                <a:off x="10805212" y="3516224"/>
                <a:ext cx="331691" cy="11289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53" name="Google Shape;110;p31">
                <a:extLst>
                  <a:ext uri="{FF2B5EF4-FFF2-40B4-BE49-F238E27FC236}">
                    <a16:creationId xmlns:a16="http://schemas.microsoft.com/office/drawing/2014/main" id="{523C066C-5CF6-29C4-E131-CEAAC3F2E3E6}"/>
                  </a:ext>
                </a:extLst>
              </p:cNvPr>
              <p:cNvSpPr/>
              <p:nvPr/>
            </p:nvSpPr>
            <p:spPr>
              <a:xfrm>
                <a:off x="10428491" y="3332209"/>
                <a:ext cx="331691" cy="11289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54" name="Google Shape;111;p31">
                <a:extLst>
                  <a:ext uri="{FF2B5EF4-FFF2-40B4-BE49-F238E27FC236}">
                    <a16:creationId xmlns:a16="http://schemas.microsoft.com/office/drawing/2014/main" id="{6F790B78-FAEA-BE4F-5991-CBCBAC52A252}"/>
                  </a:ext>
                </a:extLst>
              </p:cNvPr>
              <p:cNvSpPr/>
              <p:nvPr/>
            </p:nvSpPr>
            <p:spPr>
              <a:xfrm>
                <a:off x="10792761" y="3063614"/>
                <a:ext cx="411407" cy="378637"/>
              </a:xfrm>
              <a:prstGeom prst="rect">
                <a:avLst/>
              </a:prstGeom>
              <a:solidFill>
                <a:srgbClr val="431B5D"/>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DSP             (16 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600"/>
                  </a:spcBef>
                  <a:spcAft>
                    <a:spcPts val="0"/>
                  </a:spcAft>
                  <a:buClr>
                    <a:srgbClr val="00325C"/>
                  </a:buClr>
                  <a:buSzPts val="140"/>
                  <a:buFont typeface="Arial"/>
                  <a:buNone/>
                  <a:tabLst/>
                  <a:defRPr/>
                </a:pPr>
                <a:endParaRPr kumimoji="0" sz="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55" name="Google Shape;112;p31">
                <a:extLst>
                  <a:ext uri="{FF2B5EF4-FFF2-40B4-BE49-F238E27FC236}">
                    <a16:creationId xmlns:a16="http://schemas.microsoft.com/office/drawing/2014/main" id="{C2F6C56A-8668-2B1A-FED5-67931FBE2C9A}"/>
                  </a:ext>
                </a:extLst>
              </p:cNvPr>
              <p:cNvSpPr/>
              <p:nvPr/>
            </p:nvSpPr>
            <p:spPr>
              <a:xfrm>
                <a:off x="10814432" y="3332209"/>
                <a:ext cx="331691" cy="11289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490"/>
                  <a:buFont typeface="Arial"/>
                  <a:buNone/>
                  <a:tabLst/>
                  <a:defRPr/>
                </a:pPr>
                <a:r>
                  <a:rPr kumimoji="0" lang="en-US" sz="7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grpSp>
        <p:grpSp>
          <p:nvGrpSpPr>
            <p:cNvPr id="26" name="Google Shape;113;p31">
              <a:extLst>
                <a:ext uri="{FF2B5EF4-FFF2-40B4-BE49-F238E27FC236}">
                  <a16:creationId xmlns:a16="http://schemas.microsoft.com/office/drawing/2014/main" id="{D3464C76-DB51-CE59-E205-DA04B90208CF}"/>
                </a:ext>
              </a:extLst>
            </p:cNvPr>
            <p:cNvGrpSpPr/>
            <p:nvPr/>
          </p:nvGrpSpPr>
          <p:grpSpPr>
            <a:xfrm>
              <a:off x="5812632" y="1291722"/>
              <a:ext cx="1460976" cy="654479"/>
              <a:chOff x="4744672" y="2210641"/>
              <a:chExt cx="2837310" cy="1271041"/>
            </a:xfrm>
          </p:grpSpPr>
          <p:sp>
            <p:nvSpPr>
              <p:cNvPr id="37" name="Google Shape;114;p31">
                <a:extLst>
                  <a:ext uri="{FF2B5EF4-FFF2-40B4-BE49-F238E27FC236}">
                    <a16:creationId xmlns:a16="http://schemas.microsoft.com/office/drawing/2014/main" id="{0BCEE8F3-D9D1-F1AA-9E16-E39B44E00275}"/>
                  </a:ext>
                </a:extLst>
              </p:cNvPr>
              <p:cNvSpPr/>
              <p:nvPr/>
            </p:nvSpPr>
            <p:spPr>
              <a:xfrm>
                <a:off x="5538145" y="2210641"/>
                <a:ext cx="1175961" cy="1271041"/>
              </a:xfrm>
              <a:prstGeom prst="rect">
                <a:avLst/>
              </a:prstGeom>
              <a:solidFill>
                <a:srgbClr val="00325C"/>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I/O Hub   </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(7 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38" name="Google Shape;115;p31">
                <a:extLst>
                  <a:ext uri="{FF2B5EF4-FFF2-40B4-BE49-F238E27FC236}">
                    <a16:creationId xmlns:a16="http://schemas.microsoft.com/office/drawing/2014/main" id="{96665D97-DCD0-2A60-CFD6-8BA2BD4E1185}"/>
                  </a:ext>
                </a:extLst>
              </p:cNvPr>
              <p:cNvSpPr/>
              <p:nvPr/>
            </p:nvSpPr>
            <p:spPr>
              <a:xfrm>
                <a:off x="5576675" y="2232438"/>
                <a:ext cx="1115502" cy="245379"/>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DDR Mem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39" name="Google Shape;116;p31">
                <a:extLst>
                  <a:ext uri="{FF2B5EF4-FFF2-40B4-BE49-F238E27FC236}">
                    <a16:creationId xmlns:a16="http://schemas.microsoft.com/office/drawing/2014/main" id="{59454195-F499-03F5-55BD-78ED16473B4A}"/>
                  </a:ext>
                </a:extLst>
              </p:cNvPr>
              <p:cNvSpPr/>
              <p:nvPr/>
            </p:nvSpPr>
            <p:spPr>
              <a:xfrm>
                <a:off x="5576675" y="3231789"/>
                <a:ext cx="1083220" cy="226389"/>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SerDes</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40" name="Google Shape;117;p31">
                <a:extLst>
                  <a:ext uri="{FF2B5EF4-FFF2-40B4-BE49-F238E27FC236}">
                    <a16:creationId xmlns:a16="http://schemas.microsoft.com/office/drawing/2014/main" id="{D81EB834-7B2C-951B-56E0-D0BF8B9411E6}"/>
                  </a:ext>
                </a:extLst>
              </p:cNvPr>
              <p:cNvSpPr/>
              <p:nvPr/>
            </p:nvSpPr>
            <p:spPr>
              <a:xfrm rot="-5400000">
                <a:off x="4490767" y="2468287"/>
                <a:ext cx="1267299" cy="759489"/>
              </a:xfrm>
              <a:prstGeom prst="rect">
                <a:avLst/>
              </a:prstGeom>
              <a:solidFill>
                <a:srgbClr val="9E7900"/>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CPU (4nm)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600"/>
                  </a:spcBef>
                  <a:spcAft>
                    <a:spcPts val="0"/>
                  </a:spcAft>
                  <a:buClr>
                    <a:srgbClr val="00325C"/>
                  </a:buClr>
                  <a:buSzPts val="630"/>
                  <a:buFont typeface="Arial"/>
                  <a:buNone/>
                  <a:tabLst/>
                  <a:defRPr/>
                </a:pPr>
                <a:endParaRPr kumimoji="0"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41" name="Google Shape;118;p31">
                <a:extLst>
                  <a:ext uri="{FF2B5EF4-FFF2-40B4-BE49-F238E27FC236}">
                    <a16:creationId xmlns:a16="http://schemas.microsoft.com/office/drawing/2014/main" id="{136D7C6A-0FA2-4D2B-33D7-2CFCCD5F5E4C}"/>
                  </a:ext>
                </a:extLst>
              </p:cNvPr>
              <p:cNvSpPr/>
              <p:nvPr/>
            </p:nvSpPr>
            <p:spPr>
              <a:xfrm rot="-5400000">
                <a:off x="5306002" y="2749722"/>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42" name="Google Shape;119;p31">
                <a:extLst>
                  <a:ext uri="{FF2B5EF4-FFF2-40B4-BE49-F238E27FC236}">
                    <a16:creationId xmlns:a16="http://schemas.microsoft.com/office/drawing/2014/main" id="{1C86801B-EA41-5535-4810-21832D899F32}"/>
                  </a:ext>
                </a:extLst>
              </p:cNvPr>
              <p:cNvSpPr/>
              <p:nvPr/>
            </p:nvSpPr>
            <p:spPr>
              <a:xfrm rot="5400000">
                <a:off x="6262698" y="2741608"/>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43" name="Google Shape;120;p31">
                <a:extLst>
                  <a:ext uri="{FF2B5EF4-FFF2-40B4-BE49-F238E27FC236}">
                    <a16:creationId xmlns:a16="http://schemas.microsoft.com/office/drawing/2014/main" id="{7A95D946-2EB6-7E8D-AB90-95BB025222F6}"/>
                  </a:ext>
                </a:extLst>
              </p:cNvPr>
              <p:cNvSpPr/>
              <p:nvPr/>
            </p:nvSpPr>
            <p:spPr>
              <a:xfrm rot="5400000">
                <a:off x="5057534" y="2749722"/>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44" name="Google Shape;121;p31">
                <a:extLst>
                  <a:ext uri="{FF2B5EF4-FFF2-40B4-BE49-F238E27FC236}">
                    <a16:creationId xmlns:a16="http://schemas.microsoft.com/office/drawing/2014/main" id="{D2025D05-B881-B4BE-4524-CE0B6DE2084A}"/>
                  </a:ext>
                </a:extLst>
              </p:cNvPr>
              <p:cNvSpPr/>
              <p:nvPr/>
            </p:nvSpPr>
            <p:spPr>
              <a:xfrm rot="5400000">
                <a:off x="6527375" y="2427074"/>
                <a:ext cx="1268520" cy="840694"/>
              </a:xfrm>
              <a:prstGeom prst="rect">
                <a:avLst/>
              </a:prstGeom>
              <a:solidFill>
                <a:srgbClr val="0067B9"/>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AI Accel</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 (5nm)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endParaRPr kumimoji="0"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45" name="Google Shape;122;p31">
                <a:extLst>
                  <a:ext uri="{FF2B5EF4-FFF2-40B4-BE49-F238E27FC236}">
                    <a16:creationId xmlns:a16="http://schemas.microsoft.com/office/drawing/2014/main" id="{B263C31F-D381-E306-D1F8-E35A936F44C6}"/>
                  </a:ext>
                </a:extLst>
              </p:cNvPr>
              <p:cNvSpPr/>
              <p:nvPr/>
            </p:nvSpPr>
            <p:spPr>
              <a:xfrm rot="-5400000">
                <a:off x="6530551" y="2733534"/>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grpSp>
        <p:grpSp>
          <p:nvGrpSpPr>
            <p:cNvPr id="27" name="Google Shape;123;p31">
              <a:extLst>
                <a:ext uri="{FF2B5EF4-FFF2-40B4-BE49-F238E27FC236}">
                  <a16:creationId xmlns:a16="http://schemas.microsoft.com/office/drawing/2014/main" id="{8FE6ED66-5B90-11AB-5E50-4B81E845C20C}"/>
                </a:ext>
              </a:extLst>
            </p:cNvPr>
            <p:cNvGrpSpPr/>
            <p:nvPr/>
          </p:nvGrpSpPr>
          <p:grpSpPr>
            <a:xfrm>
              <a:off x="7448898" y="2366174"/>
              <a:ext cx="1460976" cy="654479"/>
              <a:chOff x="4744672" y="2210641"/>
              <a:chExt cx="2837310" cy="1271041"/>
            </a:xfrm>
          </p:grpSpPr>
          <p:sp>
            <p:nvSpPr>
              <p:cNvPr id="28" name="Google Shape;124;p31">
                <a:extLst>
                  <a:ext uri="{FF2B5EF4-FFF2-40B4-BE49-F238E27FC236}">
                    <a16:creationId xmlns:a16="http://schemas.microsoft.com/office/drawing/2014/main" id="{90E8864A-0CB2-C8AE-526B-C77ADE2BC91A}"/>
                  </a:ext>
                </a:extLst>
              </p:cNvPr>
              <p:cNvSpPr/>
              <p:nvPr/>
            </p:nvSpPr>
            <p:spPr>
              <a:xfrm>
                <a:off x="5538145" y="2210641"/>
                <a:ext cx="1175961" cy="1271041"/>
              </a:xfrm>
              <a:prstGeom prst="rect">
                <a:avLst/>
              </a:prstGeom>
              <a:solidFill>
                <a:srgbClr val="00325C"/>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I/O Hub   </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(7 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29" name="Google Shape;125;p31">
                <a:extLst>
                  <a:ext uri="{FF2B5EF4-FFF2-40B4-BE49-F238E27FC236}">
                    <a16:creationId xmlns:a16="http://schemas.microsoft.com/office/drawing/2014/main" id="{8E820C90-DAF7-0FB2-BD23-60F14738D7B1}"/>
                  </a:ext>
                </a:extLst>
              </p:cNvPr>
              <p:cNvSpPr/>
              <p:nvPr/>
            </p:nvSpPr>
            <p:spPr>
              <a:xfrm>
                <a:off x="5576675" y="2232438"/>
                <a:ext cx="1115502" cy="245379"/>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DDR Mem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30" name="Google Shape;126;p31">
                <a:extLst>
                  <a:ext uri="{FF2B5EF4-FFF2-40B4-BE49-F238E27FC236}">
                    <a16:creationId xmlns:a16="http://schemas.microsoft.com/office/drawing/2014/main" id="{B7449721-B662-0F92-365F-0E0EE3CC9E12}"/>
                  </a:ext>
                </a:extLst>
              </p:cNvPr>
              <p:cNvSpPr/>
              <p:nvPr/>
            </p:nvSpPr>
            <p:spPr>
              <a:xfrm>
                <a:off x="5576675" y="3231789"/>
                <a:ext cx="1083220" cy="226389"/>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SerDes</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31" name="Google Shape;127;p31">
                <a:extLst>
                  <a:ext uri="{FF2B5EF4-FFF2-40B4-BE49-F238E27FC236}">
                    <a16:creationId xmlns:a16="http://schemas.microsoft.com/office/drawing/2014/main" id="{8A261B45-9E9E-DD57-5A73-7F7AD9BD9E2F}"/>
                  </a:ext>
                </a:extLst>
              </p:cNvPr>
              <p:cNvSpPr/>
              <p:nvPr/>
            </p:nvSpPr>
            <p:spPr>
              <a:xfrm rot="-5400000">
                <a:off x="4490767" y="2468287"/>
                <a:ext cx="1267299" cy="759489"/>
              </a:xfrm>
              <a:prstGeom prst="rect">
                <a:avLst/>
              </a:prstGeom>
              <a:solidFill>
                <a:srgbClr val="0B4C3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Radio (5nm)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600"/>
                  </a:spcBef>
                  <a:spcAft>
                    <a:spcPts val="0"/>
                  </a:spcAft>
                  <a:buClr>
                    <a:srgbClr val="00325C"/>
                  </a:buClr>
                  <a:buSzPts val="630"/>
                  <a:buFont typeface="Arial"/>
                  <a:buNone/>
                  <a:tabLst/>
                  <a:defRPr/>
                </a:pPr>
                <a:endParaRPr kumimoji="0"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32" name="Google Shape;128;p31">
                <a:extLst>
                  <a:ext uri="{FF2B5EF4-FFF2-40B4-BE49-F238E27FC236}">
                    <a16:creationId xmlns:a16="http://schemas.microsoft.com/office/drawing/2014/main" id="{6DF67B5B-D24E-D9FE-0C91-B9C191D6C7EA}"/>
                  </a:ext>
                </a:extLst>
              </p:cNvPr>
              <p:cNvSpPr/>
              <p:nvPr/>
            </p:nvSpPr>
            <p:spPr>
              <a:xfrm rot="-5400000">
                <a:off x="5306002" y="2749722"/>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33" name="Google Shape;129;p31">
                <a:extLst>
                  <a:ext uri="{FF2B5EF4-FFF2-40B4-BE49-F238E27FC236}">
                    <a16:creationId xmlns:a16="http://schemas.microsoft.com/office/drawing/2014/main" id="{0D1C0450-BD88-432F-4968-9B96D52FCF1A}"/>
                  </a:ext>
                </a:extLst>
              </p:cNvPr>
              <p:cNvSpPr/>
              <p:nvPr/>
            </p:nvSpPr>
            <p:spPr>
              <a:xfrm rot="5400000">
                <a:off x="6262698" y="2741608"/>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34" name="Google Shape;130;p31">
                <a:extLst>
                  <a:ext uri="{FF2B5EF4-FFF2-40B4-BE49-F238E27FC236}">
                    <a16:creationId xmlns:a16="http://schemas.microsoft.com/office/drawing/2014/main" id="{C4730453-0C82-EEFB-92B5-00237337DD94}"/>
                  </a:ext>
                </a:extLst>
              </p:cNvPr>
              <p:cNvSpPr/>
              <p:nvPr/>
            </p:nvSpPr>
            <p:spPr>
              <a:xfrm rot="5400000">
                <a:off x="5057534" y="2749722"/>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35" name="Google Shape;131;p31">
                <a:extLst>
                  <a:ext uri="{FF2B5EF4-FFF2-40B4-BE49-F238E27FC236}">
                    <a16:creationId xmlns:a16="http://schemas.microsoft.com/office/drawing/2014/main" id="{B1DA8460-A4D7-BF00-47F1-7D83D8ABDD68}"/>
                  </a:ext>
                </a:extLst>
              </p:cNvPr>
              <p:cNvSpPr/>
              <p:nvPr/>
            </p:nvSpPr>
            <p:spPr>
              <a:xfrm rot="5400000">
                <a:off x="6527375" y="2427074"/>
                <a:ext cx="1268520" cy="840694"/>
              </a:xfrm>
              <a:prstGeom prst="rect">
                <a:avLst/>
              </a:prstGeom>
              <a:solidFill>
                <a:srgbClr val="0B4C31"/>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Radio (5nm)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r>
                  <a:rPr kumimoji="0" lang="en-US"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 </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630"/>
                  <a:buFont typeface="Arial"/>
                  <a:buNone/>
                  <a:tabLst/>
                  <a:defRPr/>
                </a:pPr>
                <a:endParaRPr kumimoji="0" sz="9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36" name="Google Shape;132;p31">
                <a:extLst>
                  <a:ext uri="{FF2B5EF4-FFF2-40B4-BE49-F238E27FC236}">
                    <a16:creationId xmlns:a16="http://schemas.microsoft.com/office/drawing/2014/main" id="{3B2CCEAF-1D89-1397-010C-7935CBE49977}"/>
                  </a:ext>
                </a:extLst>
              </p:cNvPr>
              <p:cNvSpPr/>
              <p:nvPr/>
            </p:nvSpPr>
            <p:spPr>
              <a:xfrm rot="-5400000">
                <a:off x="6530551" y="2733534"/>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560"/>
                  <a:buFont typeface="Arial"/>
                  <a:buNone/>
                  <a:tabLst/>
                  <a:defRPr/>
                </a:pPr>
                <a:r>
                  <a:rPr kumimoji="0" lang="en-US" sz="8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grpSp>
      </p:grpSp>
      <p:grpSp>
        <p:nvGrpSpPr>
          <p:cNvPr id="66" name="Group 65">
            <a:extLst>
              <a:ext uri="{FF2B5EF4-FFF2-40B4-BE49-F238E27FC236}">
                <a16:creationId xmlns:a16="http://schemas.microsoft.com/office/drawing/2014/main" id="{FA4B026B-0C8D-B231-77E9-751E221D7825}"/>
              </a:ext>
            </a:extLst>
          </p:cNvPr>
          <p:cNvGrpSpPr/>
          <p:nvPr/>
        </p:nvGrpSpPr>
        <p:grpSpPr>
          <a:xfrm>
            <a:off x="3025958" y="981614"/>
            <a:ext cx="2622997" cy="3757069"/>
            <a:chOff x="3025958" y="758594"/>
            <a:chExt cx="2622997" cy="3757069"/>
          </a:xfrm>
        </p:grpSpPr>
        <p:sp>
          <p:nvSpPr>
            <p:cNvPr id="67" name="Google Shape;134;p31">
              <a:extLst>
                <a:ext uri="{FF2B5EF4-FFF2-40B4-BE49-F238E27FC236}">
                  <a16:creationId xmlns:a16="http://schemas.microsoft.com/office/drawing/2014/main" id="{E77F7446-BE1E-0CBF-7B0C-69AC7A006DE9}"/>
                </a:ext>
              </a:extLst>
            </p:cNvPr>
            <p:cNvSpPr/>
            <p:nvPr/>
          </p:nvSpPr>
          <p:spPr>
            <a:xfrm>
              <a:off x="3030447" y="758594"/>
              <a:ext cx="2554547" cy="3757069"/>
            </a:xfrm>
            <a:prstGeom prst="roundRect">
              <a:avLst>
                <a:gd name="adj" fmla="val 3479"/>
              </a:avLst>
            </a:prstGeom>
            <a:solidFill>
              <a:srgbClr val="FFFFFF"/>
            </a:solidFill>
            <a:ln w="9525" cap="flat" cmpd="sng">
              <a:solidFill>
                <a:srgbClr val="EBEBEE"/>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325C"/>
                </a:buClr>
                <a:buSzPts val="1260"/>
                <a:buFont typeface="Arial"/>
                <a:buNone/>
                <a:tabLst/>
                <a:defRPr/>
              </a:pPr>
              <a:endParaRPr kumimoji="0" sz="1800" b="0" i="0" u="none" strike="noStrike" kern="0" cap="none" spc="0" normalizeH="0" baseline="0" noProof="0">
                <a:ln>
                  <a:noFill/>
                </a:ln>
                <a:solidFill>
                  <a:srgbClr val="000000"/>
                </a:solidFill>
                <a:effectLst/>
                <a:uLnTx/>
                <a:uFillTx/>
                <a:latin typeface="Franklin Gothic Medium" panose="020B0603020102020204" pitchFamily="34" charset="0"/>
                <a:ea typeface="Barlow"/>
                <a:cs typeface="Barlow"/>
                <a:sym typeface="Barlow"/>
              </a:endParaRPr>
            </a:p>
          </p:txBody>
        </p:sp>
        <p:sp>
          <p:nvSpPr>
            <p:cNvPr id="68" name="Google Shape;135;p31">
              <a:extLst>
                <a:ext uri="{FF2B5EF4-FFF2-40B4-BE49-F238E27FC236}">
                  <a16:creationId xmlns:a16="http://schemas.microsoft.com/office/drawing/2014/main" id="{DD5564C4-625F-DC86-C3EB-6FDC83BD5C9D}"/>
                </a:ext>
              </a:extLst>
            </p:cNvPr>
            <p:cNvSpPr/>
            <p:nvPr/>
          </p:nvSpPr>
          <p:spPr>
            <a:xfrm>
              <a:off x="3030447" y="1303094"/>
              <a:ext cx="2537365" cy="1557232"/>
            </a:xfrm>
            <a:prstGeom prst="rect">
              <a:avLst/>
            </a:prstGeom>
            <a:solidFill>
              <a:srgbClr val="9EA1A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325C"/>
                </a:buClr>
                <a:buSzPts val="1260"/>
                <a:buFont typeface="Arial"/>
                <a:buNone/>
                <a:tabLst/>
                <a:defRPr/>
              </a:pPr>
              <a:endParaRPr kumimoji="0" sz="1800" b="0" i="0" u="none" strike="noStrike" kern="0" cap="none" spc="0" normalizeH="0" baseline="0" noProof="0">
                <a:ln>
                  <a:noFill/>
                </a:ln>
                <a:solidFill>
                  <a:srgbClr val="000000"/>
                </a:solidFill>
                <a:effectLst/>
                <a:uLnTx/>
                <a:uFillTx/>
                <a:latin typeface="Franklin Gothic Medium" panose="020B0603020102020204" pitchFamily="34" charset="0"/>
                <a:ea typeface="Barlow"/>
                <a:cs typeface="Barlow"/>
                <a:sym typeface="Barlow"/>
              </a:endParaRPr>
            </a:p>
          </p:txBody>
        </p:sp>
        <p:sp>
          <p:nvSpPr>
            <p:cNvPr id="69" name="Google Shape;136;p31">
              <a:extLst>
                <a:ext uri="{FF2B5EF4-FFF2-40B4-BE49-F238E27FC236}">
                  <a16:creationId xmlns:a16="http://schemas.microsoft.com/office/drawing/2014/main" id="{459BAEDE-8C86-510D-733F-6F56BAA945C6}"/>
                </a:ext>
              </a:extLst>
            </p:cNvPr>
            <p:cNvSpPr txBox="1"/>
            <p:nvPr/>
          </p:nvSpPr>
          <p:spPr>
            <a:xfrm>
              <a:off x="3025958" y="844284"/>
              <a:ext cx="2537365" cy="373119"/>
            </a:xfrm>
            <a:prstGeom prst="rect">
              <a:avLst/>
            </a:prstGeom>
            <a:noFill/>
            <a:ln>
              <a:noFill/>
            </a:ln>
          </p:spPr>
          <p:txBody>
            <a:bodyPr spcFirstLastPara="1" wrap="square" lIns="0" tIns="0" rIns="0" bIns="0" anchor="t" anchorCtr="0">
              <a:normAutofit/>
            </a:bodyPr>
            <a:lstStyle/>
            <a:p>
              <a:pPr marL="0" marR="0" lvl="0" indent="0" algn="ctr"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1"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Multi-Vendor Solution</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p:txBody>
        </p:sp>
        <p:sp>
          <p:nvSpPr>
            <p:cNvPr id="70" name="Google Shape;137;p31">
              <a:extLst>
                <a:ext uri="{FF2B5EF4-FFF2-40B4-BE49-F238E27FC236}">
                  <a16:creationId xmlns:a16="http://schemas.microsoft.com/office/drawing/2014/main" id="{7F8D208A-E9B1-FABE-7E78-461274293841}"/>
                </a:ext>
              </a:extLst>
            </p:cNvPr>
            <p:cNvSpPr txBox="1"/>
            <p:nvPr/>
          </p:nvSpPr>
          <p:spPr>
            <a:xfrm>
              <a:off x="3081164" y="3020653"/>
              <a:ext cx="2567791" cy="98484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n-US" sz="1200" b="1"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What: </a:t>
              </a:r>
              <a:r>
                <a:rPr kumimoji="0" lang="en-US"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SoC products target specific markets/families, specific parts</a:t>
              </a:r>
              <a:endParaRPr kumimoji="0"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a:p>
              <a:pPr marL="0" marR="0" lvl="0" indent="0" algn="l" defTabSz="914400" rtl="0" eaLnBrk="1" fontAlgn="auto" latinLnBrk="0" hangingPunct="1">
                <a:lnSpc>
                  <a:spcPct val="100000"/>
                </a:lnSpc>
                <a:spcBef>
                  <a:spcPts val="1200"/>
                </a:spcBef>
                <a:spcAft>
                  <a:spcPts val="0"/>
                </a:spcAft>
                <a:buClr>
                  <a:srgbClr val="000000"/>
                </a:buClr>
                <a:buSzPts val="1600"/>
                <a:buFont typeface="Arial"/>
                <a:buNone/>
                <a:tabLst/>
                <a:defRPr/>
              </a:pPr>
              <a:r>
                <a:rPr kumimoji="0" lang="en-US" sz="1200" b="1"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How: </a:t>
              </a:r>
              <a:r>
                <a:rPr kumimoji="0" lang="en-US"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rPr>
                <a:t>some open standards, rest agreed upon by partners </a:t>
              </a:r>
              <a:endParaRPr kumimoji="0" sz="12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p:txBody>
        </p:sp>
        <p:grpSp>
          <p:nvGrpSpPr>
            <p:cNvPr id="71" name="Google Shape;138;p31">
              <a:extLst>
                <a:ext uri="{FF2B5EF4-FFF2-40B4-BE49-F238E27FC236}">
                  <a16:creationId xmlns:a16="http://schemas.microsoft.com/office/drawing/2014/main" id="{0B079412-A623-4BBC-6C94-4AC04304FB08}"/>
                </a:ext>
              </a:extLst>
            </p:cNvPr>
            <p:cNvGrpSpPr/>
            <p:nvPr/>
          </p:nvGrpSpPr>
          <p:grpSpPr>
            <a:xfrm>
              <a:off x="3081164" y="1554235"/>
              <a:ext cx="2414927" cy="942357"/>
              <a:chOff x="4744672" y="2210641"/>
              <a:chExt cx="2837310" cy="1271041"/>
            </a:xfrm>
          </p:grpSpPr>
          <p:sp>
            <p:nvSpPr>
              <p:cNvPr id="72" name="Google Shape;139;p31">
                <a:extLst>
                  <a:ext uri="{FF2B5EF4-FFF2-40B4-BE49-F238E27FC236}">
                    <a16:creationId xmlns:a16="http://schemas.microsoft.com/office/drawing/2014/main" id="{5BBBB5ED-0A27-8C16-6BA9-6D08EB63F6F8}"/>
                  </a:ext>
                </a:extLst>
              </p:cNvPr>
              <p:cNvSpPr/>
              <p:nvPr/>
            </p:nvSpPr>
            <p:spPr>
              <a:xfrm>
                <a:off x="5538145" y="2210641"/>
                <a:ext cx="1175961" cy="1271041"/>
              </a:xfrm>
              <a:prstGeom prst="rect">
                <a:avLst/>
              </a:prstGeom>
              <a:solidFill>
                <a:srgbClr val="00325C"/>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I/O Hub   </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(7 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73" name="Google Shape;140;p31">
                <a:extLst>
                  <a:ext uri="{FF2B5EF4-FFF2-40B4-BE49-F238E27FC236}">
                    <a16:creationId xmlns:a16="http://schemas.microsoft.com/office/drawing/2014/main" id="{89367FEA-3DF5-221C-DC15-F67E7E5A6CFA}"/>
                  </a:ext>
                </a:extLst>
              </p:cNvPr>
              <p:cNvSpPr/>
              <p:nvPr/>
            </p:nvSpPr>
            <p:spPr>
              <a:xfrm>
                <a:off x="5576675" y="2232438"/>
                <a:ext cx="1115502" cy="245379"/>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DDR Mem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74" name="Google Shape;141;p31">
                <a:extLst>
                  <a:ext uri="{FF2B5EF4-FFF2-40B4-BE49-F238E27FC236}">
                    <a16:creationId xmlns:a16="http://schemas.microsoft.com/office/drawing/2014/main" id="{B4F89426-C06E-66AA-F8BB-FFC849650223}"/>
                  </a:ext>
                </a:extLst>
              </p:cNvPr>
              <p:cNvSpPr/>
              <p:nvPr/>
            </p:nvSpPr>
            <p:spPr>
              <a:xfrm>
                <a:off x="5576675" y="3231789"/>
                <a:ext cx="1083220" cy="226389"/>
              </a:xfrm>
              <a:prstGeom prst="rect">
                <a:avLst/>
              </a:prstGeom>
              <a:solidFill>
                <a:srgbClr val="FFFFFF">
                  <a:alpha val="21960"/>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SerDes</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75" name="Google Shape;142;p31">
                <a:extLst>
                  <a:ext uri="{FF2B5EF4-FFF2-40B4-BE49-F238E27FC236}">
                    <a16:creationId xmlns:a16="http://schemas.microsoft.com/office/drawing/2014/main" id="{6B9A0050-F891-3D89-FD80-F316B9ACAEE1}"/>
                  </a:ext>
                </a:extLst>
              </p:cNvPr>
              <p:cNvSpPr/>
              <p:nvPr/>
            </p:nvSpPr>
            <p:spPr>
              <a:xfrm rot="-5400000">
                <a:off x="4490767" y="2468287"/>
                <a:ext cx="1267299" cy="759489"/>
              </a:xfrm>
              <a:prstGeom prst="rect">
                <a:avLst/>
              </a:prstGeom>
              <a:solidFill>
                <a:srgbClr val="9E7900"/>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dirty="0">
                    <a:ln>
                      <a:noFill/>
                    </a:ln>
                    <a:solidFill>
                      <a:srgbClr val="FFFFFF"/>
                    </a:solidFill>
                    <a:effectLst/>
                    <a:uLnTx/>
                    <a:uFillTx/>
                    <a:latin typeface="Franklin Gothic Medium" panose="020B0603020102020204" pitchFamily="34" charset="0"/>
                    <a:ea typeface="Barlow"/>
                    <a:cs typeface="Barlow"/>
                    <a:sym typeface="Barlow"/>
                  </a:rPr>
                  <a:t>CPU (4nm)</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600"/>
                  </a:spcBef>
                  <a:spcAft>
                    <a:spcPts val="0"/>
                  </a:spcAft>
                  <a:buClr>
                    <a:srgbClr val="00325C"/>
                  </a:buClr>
                  <a:buSzPts val="980"/>
                  <a:buFont typeface="Arial"/>
                  <a:buNone/>
                  <a:tabLst/>
                  <a:defRPr/>
                </a:pPr>
                <a:endParaRPr kumimoji="0" sz="1400" b="0" i="0" u="none" strike="noStrike" kern="0" cap="none" spc="0" normalizeH="0" baseline="0" noProof="0" dirty="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76" name="Google Shape;143;p31">
                <a:extLst>
                  <a:ext uri="{FF2B5EF4-FFF2-40B4-BE49-F238E27FC236}">
                    <a16:creationId xmlns:a16="http://schemas.microsoft.com/office/drawing/2014/main" id="{E6E8EFD6-0DF0-7988-D5C0-0C7A8E07224A}"/>
                  </a:ext>
                </a:extLst>
              </p:cNvPr>
              <p:cNvSpPr/>
              <p:nvPr/>
            </p:nvSpPr>
            <p:spPr>
              <a:xfrm rot="-5400000">
                <a:off x="5306002" y="2749722"/>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77" name="Google Shape;144;p31">
                <a:extLst>
                  <a:ext uri="{FF2B5EF4-FFF2-40B4-BE49-F238E27FC236}">
                    <a16:creationId xmlns:a16="http://schemas.microsoft.com/office/drawing/2014/main" id="{FC077113-2D10-A9B7-B8E5-FA43EE86A574}"/>
                  </a:ext>
                </a:extLst>
              </p:cNvPr>
              <p:cNvSpPr/>
              <p:nvPr/>
            </p:nvSpPr>
            <p:spPr>
              <a:xfrm rot="5400000">
                <a:off x="6262698" y="2741608"/>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p:txBody>
          </p:sp>
          <p:sp>
            <p:nvSpPr>
              <p:cNvPr id="78" name="Google Shape;145;p31">
                <a:extLst>
                  <a:ext uri="{FF2B5EF4-FFF2-40B4-BE49-F238E27FC236}">
                    <a16:creationId xmlns:a16="http://schemas.microsoft.com/office/drawing/2014/main" id="{398BEC39-9F33-58AF-8AAD-F08A573B3A4E}"/>
                  </a:ext>
                </a:extLst>
              </p:cNvPr>
              <p:cNvSpPr/>
              <p:nvPr/>
            </p:nvSpPr>
            <p:spPr>
              <a:xfrm rot="5400000">
                <a:off x="5057534" y="2749722"/>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dirty="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p:txBody>
          </p:sp>
          <p:sp>
            <p:nvSpPr>
              <p:cNvPr id="79" name="Google Shape;146;p31">
                <a:extLst>
                  <a:ext uri="{FF2B5EF4-FFF2-40B4-BE49-F238E27FC236}">
                    <a16:creationId xmlns:a16="http://schemas.microsoft.com/office/drawing/2014/main" id="{DDCB3418-70AA-40D1-9CFD-188055A218BF}"/>
                  </a:ext>
                </a:extLst>
              </p:cNvPr>
              <p:cNvSpPr/>
              <p:nvPr/>
            </p:nvSpPr>
            <p:spPr>
              <a:xfrm rot="5400000">
                <a:off x="6527375" y="2427074"/>
                <a:ext cx="1268520" cy="840694"/>
              </a:xfrm>
              <a:prstGeom prst="rect">
                <a:avLst/>
              </a:prstGeom>
              <a:solidFill>
                <a:srgbClr val="0067B9"/>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AI Accel</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r>
                  <a:rPr kumimoji="0" lang="en-US"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rPr>
                  <a:t> (5nm)</a:t>
                </a:r>
                <a:endParaRPr kumimoji="0" sz="1400" b="0" i="0" u="none" strike="noStrike" kern="0" cap="none" spc="0" normalizeH="0" baseline="0" noProof="0">
                  <a:ln>
                    <a:noFill/>
                  </a:ln>
                  <a:solidFill>
                    <a:srgbClr val="000000"/>
                  </a:solidFill>
                  <a:effectLst/>
                  <a:uLnTx/>
                  <a:uFillTx/>
                  <a:latin typeface="Franklin Gothic Medium" panose="020B0603020102020204" pitchFamily="34" charset="0"/>
                  <a:sym typeface="Arial"/>
                </a:endParaRPr>
              </a:p>
              <a:p>
                <a:pPr marL="0" marR="0" lvl="0" indent="0" algn="ctr" defTabSz="914400" rtl="0" eaLnBrk="1" fontAlgn="auto" latinLnBrk="0" hangingPunct="1">
                  <a:lnSpc>
                    <a:spcPct val="100000"/>
                  </a:lnSpc>
                  <a:spcBef>
                    <a:spcPts val="0"/>
                  </a:spcBef>
                  <a:spcAft>
                    <a:spcPts val="0"/>
                  </a:spcAft>
                  <a:buClr>
                    <a:srgbClr val="00325C"/>
                  </a:buClr>
                  <a:buSzPts val="980"/>
                  <a:buFont typeface="Arial"/>
                  <a:buNone/>
                  <a:tabLst/>
                  <a:defRPr/>
                </a:pPr>
                <a:endParaRPr kumimoji="0" sz="1400" b="0" i="0" u="none" strike="noStrike" kern="0" cap="none" spc="0" normalizeH="0" baseline="0" noProof="0">
                  <a:ln>
                    <a:noFill/>
                  </a:ln>
                  <a:solidFill>
                    <a:srgbClr val="FFFFFF"/>
                  </a:solidFill>
                  <a:effectLst/>
                  <a:uLnTx/>
                  <a:uFillTx/>
                  <a:latin typeface="Franklin Gothic Medium" panose="020B0603020102020204" pitchFamily="34" charset="0"/>
                  <a:ea typeface="Barlow"/>
                  <a:cs typeface="Barlow"/>
                  <a:sym typeface="Barlow"/>
                </a:endParaRPr>
              </a:p>
            </p:txBody>
          </p:sp>
          <p:sp>
            <p:nvSpPr>
              <p:cNvPr id="80" name="Google Shape;147;p31">
                <a:extLst>
                  <a:ext uri="{FF2B5EF4-FFF2-40B4-BE49-F238E27FC236}">
                    <a16:creationId xmlns:a16="http://schemas.microsoft.com/office/drawing/2014/main" id="{150A77F2-CB9D-4594-E665-8B8DC69CD03C}"/>
                  </a:ext>
                </a:extLst>
              </p:cNvPr>
              <p:cNvSpPr/>
              <p:nvPr/>
            </p:nvSpPr>
            <p:spPr>
              <a:xfrm rot="-5400000">
                <a:off x="6530551" y="2733534"/>
                <a:ext cx="665121" cy="226389"/>
              </a:xfrm>
              <a:prstGeom prst="rect">
                <a:avLst/>
              </a:prstGeom>
              <a:solidFill>
                <a:srgbClr val="179963">
                  <a:alpha val="89803"/>
                </a:srgbClr>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325C"/>
                  </a:buClr>
                  <a:buSzPts val="840"/>
                  <a:buFont typeface="Arial"/>
                  <a:buNone/>
                  <a:tabLst/>
                  <a:defRPr/>
                </a:pPr>
                <a:r>
                  <a:rPr kumimoji="0" lang="en-US" sz="1200" b="0" i="0" u="none" strike="noStrike" kern="0" cap="none" spc="0" normalizeH="0" baseline="0" noProof="0" dirty="0">
                    <a:ln>
                      <a:noFill/>
                    </a:ln>
                    <a:solidFill>
                      <a:srgbClr val="FFFFFF"/>
                    </a:solidFill>
                    <a:effectLst/>
                    <a:uLnTx/>
                    <a:uFillTx/>
                    <a:latin typeface="Franklin Gothic Medium" panose="020B0603020102020204" pitchFamily="34" charset="0"/>
                    <a:ea typeface="Barlow"/>
                    <a:cs typeface="Barlow"/>
                    <a:sym typeface="Barlow"/>
                  </a:rPr>
                  <a:t>D2D</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sym typeface="Arial"/>
                </a:endParaRPr>
              </a:p>
            </p:txBody>
          </p:sp>
        </p:grpSp>
      </p:grpSp>
      <p:sp>
        <p:nvSpPr>
          <p:cNvPr id="81" name="Oval 80">
            <a:extLst>
              <a:ext uri="{FF2B5EF4-FFF2-40B4-BE49-F238E27FC236}">
                <a16:creationId xmlns:a16="http://schemas.microsoft.com/office/drawing/2014/main" id="{46A895DE-A4AA-7BF1-C6E9-46E96E6C46C8}"/>
              </a:ext>
            </a:extLst>
          </p:cNvPr>
          <p:cNvSpPr/>
          <p:nvPr/>
        </p:nvSpPr>
        <p:spPr>
          <a:xfrm>
            <a:off x="83499" y="769722"/>
            <a:ext cx="274320" cy="27432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Franklin Gothic Medium" panose="020B0603020102020204" pitchFamily="34" charset="0"/>
                <a:sym typeface="Arial"/>
              </a:rPr>
              <a:t>1</a:t>
            </a:r>
          </a:p>
        </p:txBody>
      </p:sp>
      <p:sp>
        <p:nvSpPr>
          <p:cNvPr id="82" name="Oval 81">
            <a:extLst>
              <a:ext uri="{FF2B5EF4-FFF2-40B4-BE49-F238E27FC236}">
                <a16:creationId xmlns:a16="http://schemas.microsoft.com/office/drawing/2014/main" id="{C0CE4456-B2B3-6E53-9651-4D572C80D687}"/>
              </a:ext>
            </a:extLst>
          </p:cNvPr>
          <p:cNvSpPr/>
          <p:nvPr/>
        </p:nvSpPr>
        <p:spPr>
          <a:xfrm>
            <a:off x="2907786" y="764715"/>
            <a:ext cx="274320" cy="27432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Franklin Gothic Medium" panose="020B0603020102020204" pitchFamily="34" charset="0"/>
                <a:sym typeface="Arial"/>
              </a:rPr>
              <a:t>2</a:t>
            </a:r>
          </a:p>
        </p:txBody>
      </p:sp>
      <p:sp>
        <p:nvSpPr>
          <p:cNvPr id="162" name="Oval 161">
            <a:extLst>
              <a:ext uri="{FF2B5EF4-FFF2-40B4-BE49-F238E27FC236}">
                <a16:creationId xmlns:a16="http://schemas.microsoft.com/office/drawing/2014/main" id="{8F9F6B51-E1DF-069D-60C0-F01017CAB54A}"/>
              </a:ext>
            </a:extLst>
          </p:cNvPr>
          <p:cNvSpPr/>
          <p:nvPr/>
        </p:nvSpPr>
        <p:spPr>
          <a:xfrm>
            <a:off x="5707655" y="738262"/>
            <a:ext cx="274320" cy="27432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Franklin Gothic Medium" panose="020B0603020102020204" pitchFamily="34" charset="0"/>
                <a:sym typeface="Arial"/>
              </a:rPr>
              <a:t>3</a:t>
            </a:r>
          </a:p>
        </p:txBody>
      </p:sp>
    </p:spTree>
    <p:extLst>
      <p:ext uri="{BB962C8B-B14F-4D97-AF65-F5344CB8AC3E}">
        <p14:creationId xmlns:p14="http://schemas.microsoft.com/office/powerpoint/2010/main" val="339937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42857"/>
              <a:buFont typeface="Libre Franklin"/>
              <a:buNone/>
            </a:pPr>
            <a:r>
              <a:rPr lang="en-US" sz="2800" b="1" dirty="0">
                <a:solidFill>
                  <a:srgbClr val="5F6062"/>
                </a:solidFill>
                <a:latin typeface="Franklin Gothic Medium" panose="020B0603020102020204" pitchFamily="34" charset="0"/>
                <a:ea typeface="Arial"/>
                <a:cs typeface="Arial"/>
                <a:sym typeface="Arial"/>
              </a:rPr>
              <a:t>…. Open </a:t>
            </a:r>
            <a:r>
              <a:rPr lang="en-US" sz="2800" b="1" dirty="0" err="1">
                <a:solidFill>
                  <a:srgbClr val="5F6062"/>
                </a:solidFill>
                <a:latin typeface="Franklin Gothic Medium" panose="020B0603020102020204" pitchFamily="34" charset="0"/>
                <a:ea typeface="Arial"/>
                <a:cs typeface="Arial"/>
                <a:sym typeface="Arial"/>
              </a:rPr>
              <a:t>Chiplet</a:t>
            </a:r>
            <a:r>
              <a:rPr lang="en-US" sz="2800" b="1" dirty="0">
                <a:solidFill>
                  <a:srgbClr val="5F6062"/>
                </a:solidFill>
                <a:latin typeface="Franklin Gothic Medium" panose="020B0603020102020204" pitchFamily="34" charset="0"/>
                <a:ea typeface="Arial"/>
                <a:cs typeface="Arial"/>
                <a:sym typeface="Arial"/>
              </a:rPr>
              <a:t> Economy</a:t>
            </a:r>
            <a:r>
              <a:rPr lang="en-US" sz="2800" b="1" dirty="0">
                <a:solidFill>
                  <a:srgbClr val="5F6062"/>
                </a:solidFill>
                <a:ea typeface="Arial"/>
                <a:cs typeface="Arial"/>
                <a:sym typeface="Arial"/>
              </a:rPr>
              <a:t> for Diversity and Innovation</a:t>
            </a:r>
            <a:endParaRPr sz="2800" dirty="0">
              <a:latin typeface="Franklin Gothic Medium" panose="020B0603020102020204" pitchFamily="34" charset="0"/>
            </a:endParaRPr>
          </a:p>
        </p:txBody>
      </p:sp>
      <p:sp>
        <p:nvSpPr>
          <p:cNvPr id="509" name="Google Shape;509;p46"/>
          <p:cNvSpPr txBox="1"/>
          <p:nvPr/>
        </p:nvSpPr>
        <p:spPr>
          <a:xfrm>
            <a:off x="383214" y="1177702"/>
            <a:ext cx="5640470" cy="2816261"/>
          </a:xfrm>
          <a:prstGeom prst="rect">
            <a:avLst/>
          </a:prstGeom>
          <a:noFill/>
          <a:ln>
            <a:noFill/>
          </a:ln>
        </p:spPr>
        <p:txBody>
          <a:bodyPr spcFirstLastPara="1" wrap="square" lIns="91425" tIns="45700" rIns="91425" bIns="45700" anchor="t" anchorCtr="0">
            <a:normAutofit/>
          </a:bodyPr>
          <a:lstStyle/>
          <a:p>
            <a:pPr marL="95250" marR="0" lvl="0" indent="0" algn="l" defTabSz="914400" rtl="0" eaLnBrk="1" fontAlgn="auto" latinLnBrk="0" hangingPunct="1">
              <a:lnSpc>
                <a:spcPct val="120000"/>
              </a:lnSpc>
              <a:spcBef>
                <a:spcPts val="0"/>
              </a:spcBef>
              <a:spcAft>
                <a:spcPts val="0"/>
              </a:spcAft>
              <a:buClr>
                <a:srgbClr val="000000"/>
              </a:buClr>
              <a:buSzPts val="1620"/>
              <a:buFont typeface="Arial"/>
              <a:buNone/>
              <a:tabLst/>
              <a:defRPr/>
            </a:pPr>
            <a:r>
              <a:rPr kumimoji="0" lang="en-US" sz="1800" b="1"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To meet huge diversity in requirements we need</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352425" marR="0" lvl="0" indent="-257175" algn="l" defTabSz="914400" rtl="0" eaLnBrk="1" fontAlgn="auto" latinLnBrk="0" hangingPunct="1">
              <a:lnSpc>
                <a:spcPct val="120000"/>
              </a:lnSpc>
              <a:spcBef>
                <a:spcPts val="800"/>
              </a:spcBef>
              <a:spcAft>
                <a:spcPts val="0"/>
              </a:spcAft>
              <a:buClr>
                <a:srgbClr val="000000"/>
              </a:buClr>
              <a:buSzPts val="1620"/>
              <a:buFont typeface="Arial"/>
              <a:buChar char="•"/>
              <a:tabLst/>
              <a:defRPr/>
            </a:pPr>
            <a:r>
              <a:rPr kumimoji="0" lang="en-US" sz="1800" b="1"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A core set of application specific standards</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352425" marR="0" lvl="0" indent="-257175" algn="l" defTabSz="914400" rtl="0" eaLnBrk="1" fontAlgn="auto" latinLnBrk="0" hangingPunct="1">
              <a:lnSpc>
                <a:spcPct val="120000"/>
              </a:lnSpc>
              <a:spcBef>
                <a:spcPts val="800"/>
              </a:spcBef>
              <a:spcAft>
                <a:spcPts val="0"/>
              </a:spcAft>
              <a:buClr>
                <a:srgbClr val="000000"/>
              </a:buClr>
              <a:buSzPts val="1620"/>
              <a:buFont typeface="Arial"/>
              <a:buChar char="•"/>
              <a:tabLst/>
              <a:defRPr/>
            </a:pPr>
            <a:r>
              <a:rPr kumimoji="0" lang="en-US" sz="1800" b="1"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A low barrier to entry for innovation</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352425" marR="0" lvl="0" indent="-257175" algn="l" defTabSz="914400" rtl="0" eaLnBrk="1" fontAlgn="auto" latinLnBrk="0" hangingPunct="1">
              <a:lnSpc>
                <a:spcPct val="120000"/>
              </a:lnSpc>
              <a:spcBef>
                <a:spcPts val="800"/>
              </a:spcBef>
              <a:spcAft>
                <a:spcPts val="0"/>
              </a:spcAft>
              <a:buClr>
                <a:srgbClr val="000000"/>
              </a:buClr>
              <a:buSzPts val="1620"/>
              <a:buFont typeface="Arial"/>
              <a:buChar char="•"/>
              <a:tabLst/>
              <a:defRPr/>
            </a:pPr>
            <a:r>
              <a:rPr kumimoji="0" lang="en-US" sz="1800" b="1"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Freely customizable for applications</a:t>
            </a:r>
            <a:br>
              <a:rPr kumimoji="0" lang="en-US" sz="1800" b="1"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br>
            <a:endParaRPr kumimoji="0" sz="1800" b="1"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95250" marR="0" lvl="0" indent="0" algn="l" defTabSz="914400" rtl="0" eaLnBrk="1" fontAlgn="auto" latinLnBrk="0" hangingPunct="1">
              <a:lnSpc>
                <a:spcPct val="120000"/>
              </a:lnSpc>
              <a:spcBef>
                <a:spcPts val="800"/>
              </a:spcBef>
              <a:spcAft>
                <a:spcPts val="0"/>
              </a:spcAft>
              <a:buClr>
                <a:srgbClr val="000000"/>
              </a:buClr>
              <a:buSzPts val="1620"/>
              <a:buFont typeface="Arial"/>
              <a:buNone/>
              <a:tabLst/>
              <a:defRPr/>
            </a:pPr>
            <a:r>
              <a:rPr kumimoji="0" lang="en-US" sz="1800" b="1"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Build and let the market use as it sees fit</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grpSp>
        <p:nvGrpSpPr>
          <p:cNvPr id="510" name="Google Shape;510;p46"/>
          <p:cNvGrpSpPr/>
          <p:nvPr/>
        </p:nvGrpSpPr>
        <p:grpSpPr>
          <a:xfrm>
            <a:off x="5300871" y="894064"/>
            <a:ext cx="3629860" cy="3355372"/>
            <a:chOff x="1575870" y="-231776"/>
            <a:chExt cx="5717079" cy="6027381"/>
          </a:xfrm>
        </p:grpSpPr>
        <p:sp>
          <p:nvSpPr>
            <p:cNvPr id="511" name="Google Shape;511;p46"/>
            <p:cNvSpPr/>
            <p:nvPr/>
          </p:nvSpPr>
          <p:spPr>
            <a:xfrm>
              <a:off x="3749398" y="2399865"/>
              <a:ext cx="2980266" cy="2980266"/>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8DC63F"/>
            </a:solidFill>
            <a:ln w="25400" cap="flat" cmpd="sng">
              <a:solidFill>
                <a:schemeClr val="l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1" i="0" u="none" strike="noStrike" kern="0" cap="none" spc="0" normalizeH="0" baseline="0" noProof="0">
                <a:ln>
                  <a:noFill/>
                </a:ln>
                <a:solidFill>
                  <a:srgbClr val="000000"/>
                </a:solidFill>
                <a:effectLst/>
                <a:uLnTx/>
                <a:uFillTx/>
                <a:latin typeface="Franklin Gothic Medium" panose="020B0603020102020204" pitchFamily="34" charset="0"/>
                <a:cs typeface="Arial"/>
                <a:sym typeface="Arial"/>
              </a:endParaRPr>
            </a:p>
          </p:txBody>
        </p:sp>
        <p:sp>
          <p:nvSpPr>
            <p:cNvPr id="512" name="Google Shape;512;p46"/>
            <p:cNvSpPr txBox="1"/>
            <p:nvPr/>
          </p:nvSpPr>
          <p:spPr>
            <a:xfrm>
              <a:off x="4348564" y="3097978"/>
              <a:ext cx="1781934" cy="1531918"/>
            </a:xfrm>
            <a:prstGeom prst="rect">
              <a:avLst/>
            </a:prstGeom>
            <a:noFill/>
            <a:ln>
              <a:noFill/>
            </a:ln>
          </p:spPr>
          <p:txBody>
            <a:bodyPr spcFirstLastPara="1" wrap="square" lIns="13325" tIns="0" rIns="0" bIns="133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131516"/>
                  </a:solidFill>
                  <a:effectLst/>
                  <a:uLnTx/>
                  <a:uFillTx/>
                  <a:latin typeface="Franklin Gothic Medium" panose="020B0603020102020204" pitchFamily="34" charset="0"/>
                  <a:cs typeface="Arial"/>
                  <a:sym typeface="Arial"/>
                </a:rPr>
                <a:t>Chiplet IP/ SOC Architectures</a:t>
              </a:r>
              <a:endParaRPr kumimoji="0" sz="1100" b="1"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sp>
          <p:nvSpPr>
            <p:cNvPr id="513" name="Google Shape;513;p46"/>
            <p:cNvSpPr/>
            <p:nvPr/>
          </p:nvSpPr>
          <p:spPr>
            <a:xfrm>
              <a:off x="1959724" y="1733973"/>
              <a:ext cx="2167466" cy="2167466"/>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8DC63F"/>
            </a:solidFill>
            <a:ln w="25400" cap="flat" cmpd="sng">
              <a:solidFill>
                <a:schemeClr val="l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1" i="0" u="none" strike="noStrike" kern="0" cap="none" spc="0" normalizeH="0" baseline="0" noProof="0">
                <a:ln>
                  <a:noFill/>
                </a:ln>
                <a:solidFill>
                  <a:srgbClr val="000000"/>
                </a:solidFill>
                <a:effectLst/>
                <a:uLnTx/>
                <a:uFillTx/>
                <a:latin typeface="Franklin Gothic Medium" panose="020B0603020102020204" pitchFamily="34" charset="0"/>
                <a:cs typeface="Arial"/>
                <a:sym typeface="Arial"/>
              </a:endParaRPr>
            </a:p>
          </p:txBody>
        </p:sp>
        <p:sp>
          <p:nvSpPr>
            <p:cNvPr id="514" name="Google Shape;514;p46"/>
            <p:cNvSpPr txBox="1"/>
            <p:nvPr/>
          </p:nvSpPr>
          <p:spPr>
            <a:xfrm>
              <a:off x="2433892" y="2282937"/>
              <a:ext cx="1242964" cy="1069538"/>
            </a:xfrm>
            <a:prstGeom prst="rect">
              <a:avLst/>
            </a:prstGeom>
            <a:noFill/>
            <a:ln>
              <a:noFill/>
            </a:ln>
          </p:spPr>
          <p:txBody>
            <a:bodyPr spcFirstLastPara="1" wrap="square" lIns="13325" tIns="0" rIns="0" bIns="133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131516"/>
                  </a:solidFill>
                  <a:effectLst/>
                  <a:uLnTx/>
                  <a:uFillTx/>
                  <a:latin typeface="Franklin Gothic Medium" panose="020B0603020102020204" pitchFamily="34" charset="0"/>
                  <a:cs typeface="Arial"/>
                  <a:sym typeface="Arial"/>
                </a:rPr>
                <a:t>Interconnect Technology</a:t>
              </a:r>
              <a:endParaRPr kumimoji="0" sz="1100" b="1"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sp>
          <p:nvSpPr>
            <p:cNvPr id="515" name="Google Shape;515;p46"/>
            <p:cNvSpPr/>
            <p:nvPr/>
          </p:nvSpPr>
          <p:spPr>
            <a:xfrm rot="-900000">
              <a:off x="3173726" y="238642"/>
              <a:ext cx="2123675" cy="2123675"/>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8DC63F"/>
            </a:solidFill>
            <a:ln w="25400" cap="flat" cmpd="sng">
              <a:solidFill>
                <a:schemeClr val="lt1"/>
              </a:solidFill>
              <a:prstDash val="solid"/>
              <a:round/>
              <a:headEnd type="none" w="sm" len="sm"/>
              <a:tailEnd type="none" w="sm" len="sm"/>
            </a:ln>
          </p:spPr>
          <p:txBody>
            <a:bodyPr spcFirstLastPara="1" wrap="square" lIns="68550" tIns="68550" rIns="68550" bIns="685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1" i="0" u="none" strike="noStrike" kern="0" cap="none" spc="0" normalizeH="0" baseline="0" noProof="0">
                <a:ln>
                  <a:noFill/>
                </a:ln>
                <a:solidFill>
                  <a:srgbClr val="000000"/>
                </a:solidFill>
                <a:effectLst/>
                <a:uLnTx/>
                <a:uFillTx/>
                <a:latin typeface="Franklin Gothic Medium" panose="020B0603020102020204" pitchFamily="34" charset="0"/>
                <a:cs typeface="Arial"/>
                <a:sym typeface="Arial"/>
              </a:endParaRPr>
            </a:p>
          </p:txBody>
        </p:sp>
        <p:sp>
          <p:nvSpPr>
            <p:cNvPr id="516" name="Google Shape;516;p46"/>
            <p:cNvSpPr txBox="1"/>
            <p:nvPr/>
          </p:nvSpPr>
          <p:spPr>
            <a:xfrm>
              <a:off x="3639511" y="704426"/>
              <a:ext cx="1192106" cy="1192106"/>
            </a:xfrm>
            <a:prstGeom prst="rect">
              <a:avLst/>
            </a:prstGeom>
            <a:noFill/>
            <a:ln>
              <a:noFill/>
            </a:ln>
          </p:spPr>
          <p:txBody>
            <a:bodyPr spcFirstLastPara="1" wrap="square" lIns="13325" tIns="0" rIns="0" bIns="133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131516"/>
                  </a:solidFill>
                  <a:effectLst/>
                  <a:uLnTx/>
                  <a:uFillTx/>
                  <a:latin typeface="Franklin Gothic Medium" panose="020B0603020102020204" pitchFamily="34" charset="0"/>
                  <a:cs typeface="Arial"/>
                  <a:sym typeface="Arial"/>
                </a:rPr>
                <a:t>Packaging Technology</a:t>
              </a:r>
              <a:endParaRPr kumimoji="0" sz="1100" b="1"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sp>
          <p:nvSpPr>
            <p:cNvPr id="517" name="Google Shape;517;p46"/>
            <p:cNvSpPr/>
            <p:nvPr/>
          </p:nvSpPr>
          <p:spPr>
            <a:xfrm>
              <a:off x="3478208" y="1980864"/>
              <a:ext cx="3814741" cy="3814741"/>
            </a:xfrm>
            <a:custGeom>
              <a:avLst/>
              <a:gdLst/>
              <a:ahLst/>
              <a:cxnLst/>
              <a:rect l="l" t="t" r="r" b="b"/>
              <a:pathLst>
                <a:path w="120000" h="120000" extrusionOk="0">
                  <a:moveTo>
                    <a:pt x="53670" y="4107"/>
                  </a:moveTo>
                  <a:lnTo>
                    <a:pt x="53670" y="4107"/>
                  </a:lnTo>
                  <a:cubicBezTo>
                    <a:pt x="76994" y="1466"/>
                    <a:pt x="99507" y="13586"/>
                    <a:pt x="110144" y="34511"/>
                  </a:cubicBezTo>
                  <a:cubicBezTo>
                    <a:pt x="120780" y="55436"/>
                    <a:pt x="117304" y="80767"/>
                    <a:pt x="101424" y="98054"/>
                  </a:cubicBezTo>
                  <a:lnTo>
                    <a:pt x="103960" y="100802"/>
                  </a:lnTo>
                  <a:lnTo>
                    <a:pt x="96235" y="99275"/>
                  </a:lnTo>
                  <a:lnTo>
                    <a:pt x="95060" y="91155"/>
                  </a:lnTo>
                  <a:lnTo>
                    <a:pt x="97595" y="93903"/>
                  </a:lnTo>
                  <a:cubicBezTo>
                    <a:pt x="111686" y="78278"/>
                    <a:pt x="114643" y="55565"/>
                    <a:pt x="105023" y="36853"/>
                  </a:cubicBezTo>
                  <a:cubicBezTo>
                    <a:pt x="95402" y="18140"/>
                    <a:pt x="75210" y="7329"/>
                    <a:pt x="54303" y="9697"/>
                  </a:cubicBezTo>
                  <a:close/>
                </a:path>
              </a:pathLst>
            </a:custGeom>
            <a:solidFill>
              <a:srgbClr val="8DC63F"/>
            </a:solidFill>
            <a:ln>
              <a:noFill/>
            </a:ln>
          </p:spPr>
          <p:txBody>
            <a:bodyPr spcFirstLastPara="1" wrap="square" lIns="68550" tIns="68550" rIns="68550" bIns="685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1" i="0" u="none" strike="noStrike" kern="0" cap="none" spc="0" normalizeH="0" baseline="0" noProof="0">
                <a:ln>
                  <a:noFill/>
                </a:ln>
                <a:solidFill>
                  <a:srgbClr val="000000"/>
                </a:solidFill>
                <a:effectLst/>
                <a:uLnTx/>
                <a:uFillTx/>
                <a:latin typeface="Franklin Gothic Medium" panose="020B0603020102020204" pitchFamily="34" charset="0"/>
                <a:cs typeface="Arial"/>
                <a:sym typeface="Arial"/>
              </a:endParaRPr>
            </a:p>
          </p:txBody>
        </p:sp>
        <p:sp>
          <p:nvSpPr>
            <p:cNvPr id="518" name="Google Shape;518;p46"/>
            <p:cNvSpPr/>
            <p:nvPr/>
          </p:nvSpPr>
          <p:spPr>
            <a:xfrm>
              <a:off x="1575870" y="1249140"/>
              <a:ext cx="2771648" cy="2771648"/>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8DC63F"/>
            </a:solidFill>
            <a:ln>
              <a:noFill/>
            </a:ln>
          </p:spPr>
          <p:txBody>
            <a:bodyPr spcFirstLastPara="1" wrap="square" lIns="68550" tIns="68550" rIns="68550" bIns="685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1" i="0" u="none" strike="noStrike" kern="0" cap="none" spc="0" normalizeH="0" baseline="0" noProof="0">
                <a:ln>
                  <a:noFill/>
                </a:ln>
                <a:solidFill>
                  <a:srgbClr val="000000"/>
                </a:solidFill>
                <a:effectLst/>
                <a:uLnTx/>
                <a:uFillTx/>
                <a:latin typeface="Franklin Gothic Medium" panose="020B0603020102020204" pitchFamily="34" charset="0"/>
                <a:cs typeface="Arial"/>
                <a:sym typeface="Arial"/>
              </a:endParaRPr>
            </a:p>
          </p:txBody>
        </p:sp>
        <p:sp>
          <p:nvSpPr>
            <p:cNvPr id="519" name="Google Shape;519;p46"/>
            <p:cNvSpPr/>
            <p:nvPr/>
          </p:nvSpPr>
          <p:spPr>
            <a:xfrm>
              <a:off x="2682499" y="-231776"/>
              <a:ext cx="2988394" cy="2988394"/>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8DC63F"/>
            </a:solidFill>
            <a:ln>
              <a:noFill/>
            </a:ln>
          </p:spPr>
          <p:txBody>
            <a:bodyPr spcFirstLastPara="1" wrap="square" lIns="68550" tIns="68550" rIns="68550" bIns="6855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900" b="1" i="0" u="none" strike="noStrike" kern="0" cap="none" spc="0" normalizeH="0" baseline="0" noProof="0">
                <a:ln>
                  <a:noFill/>
                </a:ln>
                <a:solidFill>
                  <a:srgbClr val="000000"/>
                </a:solidFill>
                <a:effectLst/>
                <a:uLnTx/>
                <a:uFillTx/>
                <a:latin typeface="Franklin Gothic Medium" panose="020B0603020102020204" pitchFamily="34" charset="0"/>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743DA-79F6-582B-DB5B-E9BEAB07D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545E29-281C-C8B6-CF6B-067C6BB27279}"/>
              </a:ext>
            </a:extLst>
          </p:cNvPr>
          <p:cNvSpPr>
            <a:spLocks noGrp="1"/>
          </p:cNvSpPr>
          <p:nvPr>
            <p:ph type="title"/>
          </p:nvPr>
        </p:nvSpPr>
        <p:spPr>
          <a:xfrm>
            <a:off x="520585" y="170757"/>
            <a:ext cx="7886700" cy="708959"/>
          </a:xfrm>
        </p:spPr>
        <p:txBody>
          <a:bodyPr>
            <a:noAutofit/>
          </a:bodyPr>
          <a:lstStyle/>
          <a:p>
            <a:r>
              <a:rPr lang="en-US" dirty="0">
                <a:latin typeface="Franklin Gothic Medium" panose="020B0603020102020204" pitchFamily="34" charset="0"/>
                <a:sym typeface="Arial"/>
              </a:rPr>
              <a:t>OCP Fostering an Open </a:t>
            </a:r>
            <a:r>
              <a:rPr lang="en-US" dirty="0" err="1">
                <a:latin typeface="Franklin Gothic Medium" panose="020B0603020102020204" pitchFamily="34" charset="0"/>
                <a:sym typeface="Arial"/>
              </a:rPr>
              <a:t>Chiplet</a:t>
            </a:r>
            <a:r>
              <a:rPr lang="en-US" dirty="0">
                <a:latin typeface="Franklin Gothic Medium" panose="020B0603020102020204" pitchFamily="34" charset="0"/>
                <a:sym typeface="Arial"/>
              </a:rPr>
              <a:t> Economy </a:t>
            </a:r>
          </a:p>
        </p:txBody>
      </p:sp>
      <p:grpSp>
        <p:nvGrpSpPr>
          <p:cNvPr id="6" name="Group 5">
            <a:extLst>
              <a:ext uri="{FF2B5EF4-FFF2-40B4-BE49-F238E27FC236}">
                <a16:creationId xmlns:a16="http://schemas.microsoft.com/office/drawing/2014/main" id="{A561899C-0E97-2C21-B3E3-C6BCE72653E9}"/>
              </a:ext>
            </a:extLst>
          </p:cNvPr>
          <p:cNvGrpSpPr/>
          <p:nvPr/>
        </p:nvGrpSpPr>
        <p:grpSpPr>
          <a:xfrm>
            <a:off x="2774404" y="702491"/>
            <a:ext cx="3982721" cy="3982721"/>
            <a:chOff x="2774404" y="702491"/>
            <a:chExt cx="3982721" cy="3982721"/>
          </a:xfrm>
        </p:grpSpPr>
        <p:pic>
          <p:nvPicPr>
            <p:cNvPr id="4" name="Picture 4" descr="Open Chiplet Economy Diagram">
              <a:extLst>
                <a:ext uri="{FF2B5EF4-FFF2-40B4-BE49-F238E27FC236}">
                  <a16:creationId xmlns:a16="http://schemas.microsoft.com/office/drawing/2014/main" id="{31766DA8-866C-254F-8373-3FBE093D29D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74404" y="702491"/>
              <a:ext cx="3982721" cy="39827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89F9F71-3089-DB33-71DE-D6E145D07C80}"/>
                </a:ext>
              </a:extLst>
            </p:cNvPr>
            <p:cNvSpPr/>
            <p:nvPr/>
          </p:nvSpPr>
          <p:spPr>
            <a:xfrm>
              <a:off x="2995749" y="884589"/>
              <a:ext cx="1132114" cy="3623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893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66759-7950-4596-DF6B-D497C24885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C13B1-3C53-D4BA-768F-3D1A39A005DE}"/>
              </a:ext>
            </a:extLst>
          </p:cNvPr>
          <p:cNvSpPr>
            <a:spLocks noGrp="1"/>
          </p:cNvSpPr>
          <p:nvPr>
            <p:ph type="title"/>
          </p:nvPr>
        </p:nvSpPr>
        <p:spPr>
          <a:xfrm>
            <a:off x="219078" y="78203"/>
            <a:ext cx="8863962" cy="708959"/>
          </a:xfrm>
        </p:spPr>
        <p:txBody>
          <a:bodyPr>
            <a:noAutofit/>
          </a:bodyPr>
          <a:lstStyle/>
          <a:p>
            <a:r>
              <a:rPr lang="en-US" dirty="0">
                <a:latin typeface="Franklin Gothic Medium" panose="020B0603020102020204" pitchFamily="34" charset="0"/>
                <a:sym typeface="Arial"/>
              </a:rPr>
              <a:t>Open Chiplet Economy Project</a:t>
            </a:r>
          </a:p>
        </p:txBody>
      </p:sp>
      <p:grpSp>
        <p:nvGrpSpPr>
          <p:cNvPr id="4" name="Group 3">
            <a:extLst>
              <a:ext uri="{FF2B5EF4-FFF2-40B4-BE49-F238E27FC236}">
                <a16:creationId xmlns:a16="http://schemas.microsoft.com/office/drawing/2014/main" id="{B357B152-0017-B4CB-EBBB-CD46CF25A003}"/>
              </a:ext>
            </a:extLst>
          </p:cNvPr>
          <p:cNvGrpSpPr/>
          <p:nvPr/>
        </p:nvGrpSpPr>
        <p:grpSpPr>
          <a:xfrm>
            <a:off x="219078" y="903956"/>
            <a:ext cx="8705843" cy="3621338"/>
            <a:chOff x="219078" y="903956"/>
            <a:chExt cx="8705843" cy="3621338"/>
          </a:xfrm>
        </p:grpSpPr>
        <p:pic>
          <p:nvPicPr>
            <p:cNvPr id="24" name="Picture 23">
              <a:extLst>
                <a:ext uri="{FF2B5EF4-FFF2-40B4-BE49-F238E27FC236}">
                  <a16:creationId xmlns:a16="http://schemas.microsoft.com/office/drawing/2014/main" id="{5ACB1E5C-523E-5730-641C-D2BE32DC605A}"/>
                </a:ext>
              </a:extLst>
            </p:cNvPr>
            <p:cNvPicPr>
              <a:picLocks noChangeAspect="1"/>
            </p:cNvPicPr>
            <p:nvPr/>
          </p:nvPicPr>
          <p:blipFill>
            <a:blip r:embed="rId3"/>
            <a:stretch>
              <a:fillRect/>
            </a:stretch>
          </p:blipFill>
          <p:spPr>
            <a:xfrm>
              <a:off x="219078" y="903956"/>
              <a:ext cx="8705843" cy="3621338"/>
            </a:xfrm>
            <a:prstGeom prst="rect">
              <a:avLst/>
            </a:prstGeom>
          </p:spPr>
        </p:pic>
        <p:sp>
          <p:nvSpPr>
            <p:cNvPr id="3" name="TextBox 2">
              <a:extLst>
                <a:ext uri="{FF2B5EF4-FFF2-40B4-BE49-F238E27FC236}">
                  <a16:creationId xmlns:a16="http://schemas.microsoft.com/office/drawing/2014/main" id="{9FEE255F-FF14-2734-109B-C0ED64941542}"/>
                </a:ext>
              </a:extLst>
            </p:cNvPr>
            <p:cNvSpPr txBox="1"/>
            <p:nvPr/>
          </p:nvSpPr>
          <p:spPr>
            <a:xfrm>
              <a:off x="7235687" y="2180619"/>
              <a:ext cx="636104" cy="430887"/>
            </a:xfrm>
            <a:prstGeom prst="rect">
              <a:avLst/>
            </a:prstGeom>
            <a:solidFill>
              <a:schemeClr val="bg1"/>
            </a:solidFill>
          </p:spPr>
          <p:txBody>
            <a:bodyPr wrap="square" lIns="0" rIns="0" rtlCol="0">
              <a:spAutoFit/>
            </a:bodyPr>
            <a:lstStyle/>
            <a:p>
              <a:pPr algn="ctr"/>
              <a:r>
                <a:rPr lang="en-US" sz="1100" dirty="0">
                  <a:solidFill>
                    <a:schemeClr val="accent2">
                      <a:lumMod val="60000"/>
                      <a:lumOff val="40000"/>
                    </a:schemeClr>
                  </a:solidFill>
                </a:rPr>
                <a:t>Economy Booster</a:t>
              </a:r>
            </a:p>
          </p:txBody>
        </p:sp>
      </p:grpSp>
    </p:spTree>
    <p:extLst>
      <p:ext uri="{BB962C8B-B14F-4D97-AF65-F5344CB8AC3E}">
        <p14:creationId xmlns:p14="http://schemas.microsoft.com/office/powerpoint/2010/main" val="35817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E43207-1F37-D907-9A96-AB59203EA1C8}"/>
              </a:ext>
            </a:extLst>
          </p:cNvPr>
          <p:cNvSpPr>
            <a:spLocks noGrp="1"/>
          </p:cNvSpPr>
          <p:nvPr>
            <p:ph type="title"/>
          </p:nvPr>
        </p:nvSpPr>
        <p:spPr>
          <a:xfrm>
            <a:off x="714896" y="1775963"/>
            <a:ext cx="5331575" cy="994200"/>
          </a:xfrm>
        </p:spPr>
        <p:txBody>
          <a:bodyPr/>
          <a:lstStyle/>
          <a:p>
            <a:r>
              <a:rPr lang="en-US" dirty="0">
                <a:latin typeface="Franklin Gothic Medium" panose="020B0603020102020204" pitchFamily="34" charset="0"/>
              </a:rPr>
              <a:t>OCP Open Interfaces</a:t>
            </a:r>
          </a:p>
        </p:txBody>
      </p:sp>
      <p:cxnSp>
        <p:nvCxnSpPr>
          <p:cNvPr id="11" name="Straight Connector 10">
            <a:extLst>
              <a:ext uri="{FF2B5EF4-FFF2-40B4-BE49-F238E27FC236}">
                <a16:creationId xmlns:a16="http://schemas.microsoft.com/office/drawing/2014/main" id="{B11E44AE-7CF3-EBEC-2750-42FB5BDBA8BC}"/>
              </a:ext>
            </a:extLst>
          </p:cNvPr>
          <p:cNvCxnSpPr>
            <a:cxnSpLocks/>
          </p:cNvCxnSpPr>
          <p:nvPr/>
        </p:nvCxnSpPr>
        <p:spPr>
          <a:xfrm>
            <a:off x="856212" y="2571750"/>
            <a:ext cx="7597832"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70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7C748-C2CF-901A-CCA5-C0B65482986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39ADA1E-F4F3-BD4D-7F69-871109C93197}"/>
              </a:ext>
            </a:extLst>
          </p:cNvPr>
          <p:cNvSpPr>
            <a:spLocks noGrp="1"/>
          </p:cNvSpPr>
          <p:nvPr>
            <p:ph type="title"/>
          </p:nvPr>
        </p:nvSpPr>
        <p:spPr/>
        <p:txBody>
          <a:bodyPr/>
          <a:lstStyle/>
          <a:p>
            <a:r>
              <a:rPr lang="en-US" dirty="0">
                <a:latin typeface="Franklin Gothic Medium" panose="020B0603020102020204" pitchFamily="34" charset="0"/>
              </a:rPr>
              <a:t>BoW 2.1 Targets 3 New Use Cases</a:t>
            </a:r>
          </a:p>
        </p:txBody>
      </p:sp>
      <p:pic>
        <p:nvPicPr>
          <p:cNvPr id="3" name="Picture 2">
            <a:extLst>
              <a:ext uri="{FF2B5EF4-FFF2-40B4-BE49-F238E27FC236}">
                <a16:creationId xmlns:a16="http://schemas.microsoft.com/office/drawing/2014/main" id="{E55A99A9-69E9-DBE5-5B38-F3402AD8E196}"/>
              </a:ext>
            </a:extLst>
          </p:cNvPr>
          <p:cNvPicPr>
            <a:picLocks noChangeAspect="1"/>
          </p:cNvPicPr>
          <p:nvPr/>
        </p:nvPicPr>
        <p:blipFill>
          <a:blip r:embed="rId2"/>
          <a:stretch>
            <a:fillRect/>
          </a:stretch>
        </p:blipFill>
        <p:spPr>
          <a:xfrm>
            <a:off x="333482" y="876197"/>
            <a:ext cx="8315996" cy="3571682"/>
          </a:xfrm>
          <a:prstGeom prst="rect">
            <a:avLst/>
          </a:prstGeom>
        </p:spPr>
      </p:pic>
    </p:spTree>
    <p:extLst>
      <p:ext uri="{BB962C8B-B14F-4D97-AF65-F5344CB8AC3E}">
        <p14:creationId xmlns:p14="http://schemas.microsoft.com/office/powerpoint/2010/main" val="266335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71D7F-797E-61E1-397B-F172DF5461D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80F7EF5-2DDA-7B55-229C-25B2C2F9C7BB}"/>
              </a:ext>
            </a:extLst>
          </p:cNvPr>
          <p:cNvSpPr>
            <a:spLocks noGrp="1"/>
          </p:cNvSpPr>
          <p:nvPr>
            <p:ph type="title"/>
          </p:nvPr>
        </p:nvSpPr>
        <p:spPr/>
        <p:txBody>
          <a:bodyPr/>
          <a:lstStyle/>
          <a:p>
            <a:r>
              <a:rPr lang="en-US" dirty="0">
                <a:latin typeface="Franklin Gothic Medium" panose="020B0603020102020204" pitchFamily="34" charset="0"/>
              </a:rPr>
              <a:t>BoW 2.1: Optical Package Options</a:t>
            </a:r>
          </a:p>
        </p:txBody>
      </p:sp>
      <p:pic>
        <p:nvPicPr>
          <p:cNvPr id="4" name="Picture 3">
            <a:extLst>
              <a:ext uri="{FF2B5EF4-FFF2-40B4-BE49-F238E27FC236}">
                <a16:creationId xmlns:a16="http://schemas.microsoft.com/office/drawing/2014/main" id="{C19AD883-5BC3-705A-DD78-A3AC778F498F}"/>
              </a:ext>
            </a:extLst>
          </p:cNvPr>
          <p:cNvPicPr>
            <a:picLocks noChangeAspect="1"/>
          </p:cNvPicPr>
          <p:nvPr/>
        </p:nvPicPr>
        <p:blipFill>
          <a:blip r:embed="rId2"/>
          <a:stretch>
            <a:fillRect/>
          </a:stretch>
        </p:blipFill>
        <p:spPr>
          <a:xfrm>
            <a:off x="331020" y="966372"/>
            <a:ext cx="8322934" cy="3416784"/>
          </a:xfrm>
          <a:prstGeom prst="rect">
            <a:avLst/>
          </a:prstGeom>
        </p:spPr>
      </p:pic>
    </p:spTree>
    <p:extLst>
      <p:ext uri="{BB962C8B-B14F-4D97-AF65-F5344CB8AC3E}">
        <p14:creationId xmlns:p14="http://schemas.microsoft.com/office/powerpoint/2010/main" val="2338675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C938-58E5-7170-AE60-16787B97A77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AC317A8-2B5B-C5DB-1147-A2FBD8779EDF}"/>
              </a:ext>
            </a:extLst>
          </p:cNvPr>
          <p:cNvSpPr>
            <a:spLocks noGrp="1"/>
          </p:cNvSpPr>
          <p:nvPr>
            <p:ph type="title"/>
          </p:nvPr>
        </p:nvSpPr>
        <p:spPr/>
        <p:txBody>
          <a:bodyPr/>
          <a:lstStyle/>
          <a:p>
            <a:r>
              <a:rPr lang="en-US" dirty="0">
                <a:latin typeface="Franklin Gothic Medium" panose="020B0603020102020204" pitchFamily="34" charset="0"/>
              </a:rPr>
              <a:t>BoW 2.1 Optical Direct Drive Chiplet</a:t>
            </a:r>
          </a:p>
        </p:txBody>
      </p:sp>
      <p:pic>
        <p:nvPicPr>
          <p:cNvPr id="4" name="Picture 3">
            <a:extLst>
              <a:ext uri="{FF2B5EF4-FFF2-40B4-BE49-F238E27FC236}">
                <a16:creationId xmlns:a16="http://schemas.microsoft.com/office/drawing/2014/main" id="{795AB128-7FC1-0236-FC11-DFD664375694}"/>
              </a:ext>
            </a:extLst>
          </p:cNvPr>
          <p:cNvPicPr>
            <a:picLocks noChangeAspect="1"/>
          </p:cNvPicPr>
          <p:nvPr/>
        </p:nvPicPr>
        <p:blipFill>
          <a:blip r:embed="rId2"/>
          <a:stretch>
            <a:fillRect/>
          </a:stretch>
        </p:blipFill>
        <p:spPr>
          <a:xfrm>
            <a:off x="519752" y="987489"/>
            <a:ext cx="8104495" cy="3564633"/>
          </a:xfrm>
          <a:prstGeom prst="rect">
            <a:avLst/>
          </a:prstGeom>
        </p:spPr>
      </p:pic>
    </p:spTree>
    <p:extLst>
      <p:ext uri="{BB962C8B-B14F-4D97-AF65-F5344CB8AC3E}">
        <p14:creationId xmlns:p14="http://schemas.microsoft.com/office/powerpoint/2010/main" val="3062754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81276-B94F-2437-1F11-9231ECA15B2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EC58733-D075-6CFB-4C46-8854F9D800DC}"/>
              </a:ext>
            </a:extLst>
          </p:cNvPr>
          <p:cNvSpPr>
            <a:spLocks noGrp="1"/>
          </p:cNvSpPr>
          <p:nvPr>
            <p:ph type="title"/>
          </p:nvPr>
        </p:nvSpPr>
        <p:spPr/>
        <p:txBody>
          <a:bodyPr/>
          <a:lstStyle/>
          <a:p>
            <a:r>
              <a:rPr lang="en-US" dirty="0">
                <a:latin typeface="Franklin Gothic Medium" panose="020B0603020102020204" pitchFamily="34" charset="0"/>
              </a:rPr>
              <a:t>BoW 2.1 Memory Interconnect</a:t>
            </a:r>
          </a:p>
        </p:txBody>
      </p:sp>
      <p:pic>
        <p:nvPicPr>
          <p:cNvPr id="3" name="Picture 2">
            <a:extLst>
              <a:ext uri="{FF2B5EF4-FFF2-40B4-BE49-F238E27FC236}">
                <a16:creationId xmlns:a16="http://schemas.microsoft.com/office/drawing/2014/main" id="{D63431E6-C6DB-19CB-9922-21D02E95023F}"/>
              </a:ext>
            </a:extLst>
          </p:cNvPr>
          <p:cNvPicPr>
            <a:picLocks noChangeAspect="1"/>
          </p:cNvPicPr>
          <p:nvPr/>
        </p:nvPicPr>
        <p:blipFill>
          <a:blip r:embed="rId2"/>
          <a:stretch>
            <a:fillRect/>
          </a:stretch>
        </p:blipFill>
        <p:spPr>
          <a:xfrm>
            <a:off x="401915" y="946685"/>
            <a:ext cx="8000051" cy="3575620"/>
          </a:xfrm>
          <a:prstGeom prst="rect">
            <a:avLst/>
          </a:prstGeom>
        </p:spPr>
      </p:pic>
    </p:spTree>
    <p:extLst>
      <p:ext uri="{BB962C8B-B14F-4D97-AF65-F5344CB8AC3E}">
        <p14:creationId xmlns:p14="http://schemas.microsoft.com/office/powerpoint/2010/main" val="382179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6580"/>
            <a:ext cx="7886700" cy="708959"/>
          </a:xfrm>
        </p:spPr>
        <p:txBody>
          <a:bodyPr>
            <a:noAutofit/>
          </a:bodyPr>
          <a:lstStyle/>
          <a:p>
            <a:r>
              <a:rPr lang="en-US" dirty="0">
                <a:sym typeface="Arial"/>
              </a:rPr>
              <a:t>Meeting the Market and Shaping the Future</a:t>
            </a:r>
          </a:p>
        </p:txBody>
      </p:sp>
      <p:pic>
        <p:nvPicPr>
          <p:cNvPr id="5" name="Google Shape;136;g2c6b897310d_0_147">
            <a:extLst>
              <a:ext uri="{FF2B5EF4-FFF2-40B4-BE49-F238E27FC236}">
                <a16:creationId xmlns:a16="http://schemas.microsoft.com/office/drawing/2014/main" id="{A915DCE7-0C13-DE55-FFF8-E6CB9EB78DE3}"/>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840959" y="1183295"/>
            <a:ext cx="3261364" cy="3077004"/>
          </a:xfrm>
          <a:prstGeom prst="rect">
            <a:avLst/>
          </a:prstGeom>
          <a:noFill/>
          <a:ln>
            <a:noFill/>
          </a:ln>
        </p:spPr>
      </p:pic>
      <p:sp>
        <p:nvSpPr>
          <p:cNvPr id="7" name="Google Shape;79;p15">
            <a:extLst>
              <a:ext uri="{FF2B5EF4-FFF2-40B4-BE49-F238E27FC236}">
                <a16:creationId xmlns:a16="http://schemas.microsoft.com/office/drawing/2014/main" id="{E9FD6F0E-E718-7656-B5DB-D2768B52B6DB}"/>
              </a:ext>
            </a:extLst>
          </p:cNvPr>
          <p:cNvSpPr/>
          <p:nvPr/>
        </p:nvSpPr>
        <p:spPr>
          <a:xfrm>
            <a:off x="6102323" y="1589095"/>
            <a:ext cx="2534718" cy="1754688"/>
          </a:xfrm>
          <a:prstGeom prst="roundRect">
            <a:avLst>
              <a:gd name="adj" fmla="val 12365"/>
            </a:avLst>
          </a:prstGeom>
          <a:solidFill>
            <a:schemeClr val="bg1"/>
          </a:solidFill>
          <a:ln w="12700">
            <a:gradFill flip="none" rotWithShape="1">
              <a:gsLst>
                <a:gs pos="0">
                  <a:schemeClr val="bg2"/>
                </a:gs>
                <a:gs pos="100000">
                  <a:schemeClr val="bg2">
                    <a:lumMod val="60000"/>
                    <a:lumOff val="40000"/>
                  </a:schemeClr>
                </a:gs>
              </a:gsLst>
              <a:lin ang="2700000" scaled="1"/>
              <a:tileRect/>
            </a:gradFill>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r>
              <a:rPr kumimoji="0" lang="en-CA" sz="20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OPEN INNOVATION</a:t>
            </a:r>
            <a:endParaRPr kumimoji="0" lang="en-CA" sz="14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lang="en-CA" sz="10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endParaRP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CA" sz="1200" b="0"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Hyperscale-proven designs</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CA" sz="1200" b="0"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Trusted IP model</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CA" sz="1200" b="0"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Specs, best practices</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CA" sz="1200" b="0"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Rapid technology adoption</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CA" sz="1200" b="0"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Multi-vendor ecosystems</a:t>
            </a:r>
          </a:p>
          <a:p>
            <a:pPr marL="171450" marR="0" lvl="0" indent="-17145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CA" sz="1200" b="0"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Future technologies</a:t>
            </a:r>
          </a:p>
        </p:txBody>
      </p:sp>
      <p:sp>
        <p:nvSpPr>
          <p:cNvPr id="8" name="Google Shape;79;p15">
            <a:extLst>
              <a:ext uri="{FF2B5EF4-FFF2-40B4-BE49-F238E27FC236}">
                <a16:creationId xmlns:a16="http://schemas.microsoft.com/office/drawing/2014/main" id="{AD505E10-20DD-2CFD-3386-309A21354AD9}"/>
              </a:ext>
            </a:extLst>
          </p:cNvPr>
          <p:cNvSpPr/>
          <p:nvPr/>
        </p:nvSpPr>
        <p:spPr>
          <a:xfrm>
            <a:off x="506960" y="1589095"/>
            <a:ext cx="2534717" cy="1754688"/>
          </a:xfrm>
          <a:prstGeom prst="roundRect">
            <a:avLst>
              <a:gd name="adj" fmla="val 12365"/>
            </a:avLst>
          </a:prstGeom>
          <a:solidFill>
            <a:schemeClr val="bg1"/>
          </a:solidFill>
          <a:ln w="12700">
            <a:gradFill flip="none" rotWithShape="1">
              <a:gsLst>
                <a:gs pos="0">
                  <a:schemeClr val="bg2">
                    <a:lumMod val="75000"/>
                  </a:schemeClr>
                </a:gs>
                <a:gs pos="100000">
                  <a:schemeClr val="bg2"/>
                </a:gs>
              </a:gsLst>
              <a:lin ang="2700000" scaled="1"/>
              <a:tileRect/>
            </a:gradFill>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r>
              <a:rPr kumimoji="0" lang="en-CA" sz="2000" b="0" i="0" u="none" strike="noStrike" kern="0" cap="none" spc="0" normalizeH="0" baseline="0" noProof="0" dirty="0">
                <a:ln>
                  <a:noFill/>
                </a:ln>
                <a:solidFill>
                  <a:srgbClr val="8DC63F">
                    <a:lumMod val="75000"/>
                  </a:srgbClr>
                </a:solidFill>
                <a:effectLst/>
                <a:uLnTx/>
                <a:uFillTx/>
                <a:latin typeface="Franklin Gothic Medium" panose="020B0603020102020204" pitchFamily="34" charset="0"/>
                <a:ea typeface="Calibri"/>
                <a:cs typeface="Calibri"/>
                <a:sym typeface="Calibri"/>
              </a:rPr>
              <a:t>COMMUNITY</a:t>
            </a:r>
          </a:p>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endParaRPr kumimoji="0" lang="en-CA" sz="1350" b="0"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FFFFFF"/>
              </a:buClr>
              <a:buSzPts val="1800"/>
              <a:buFont typeface="Arial"/>
              <a:buNone/>
              <a:tabLst/>
              <a:defRPr/>
            </a:pPr>
            <a:r>
              <a:rPr kumimoji="0" lang="en-CA" sz="1350" b="0"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Hyperscale Centric</a:t>
            </a:r>
          </a:p>
        </p:txBody>
      </p:sp>
    </p:spTree>
    <p:extLst>
      <p:ext uri="{BB962C8B-B14F-4D97-AF65-F5344CB8AC3E}">
        <p14:creationId xmlns:p14="http://schemas.microsoft.com/office/powerpoint/2010/main" val="106221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2E8EE-2400-35EF-0DFF-6D841AB017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1D93EC1-30E3-0815-4F53-24E819756682}"/>
              </a:ext>
            </a:extLst>
          </p:cNvPr>
          <p:cNvSpPr>
            <a:spLocks noGrp="1"/>
          </p:cNvSpPr>
          <p:nvPr>
            <p:ph type="title"/>
          </p:nvPr>
        </p:nvSpPr>
        <p:spPr/>
        <p:txBody>
          <a:bodyPr/>
          <a:lstStyle/>
          <a:p>
            <a:r>
              <a:rPr lang="en-US" dirty="0">
                <a:latin typeface="Franklin Gothic Medium" panose="020B0603020102020204" pitchFamily="34" charset="0"/>
              </a:rPr>
              <a:t>BoW 2.1 FlexI</a:t>
            </a:r>
          </a:p>
        </p:txBody>
      </p:sp>
      <p:sp>
        <p:nvSpPr>
          <p:cNvPr id="15" name="Text Placeholder 14">
            <a:extLst>
              <a:ext uri="{FF2B5EF4-FFF2-40B4-BE49-F238E27FC236}">
                <a16:creationId xmlns:a16="http://schemas.microsoft.com/office/drawing/2014/main" id="{CD245DB4-D601-35A6-E8F3-772F040D4A08}"/>
              </a:ext>
            </a:extLst>
          </p:cNvPr>
          <p:cNvSpPr>
            <a:spLocks noGrp="1"/>
          </p:cNvSpPr>
          <p:nvPr>
            <p:ph type="body" idx="1"/>
          </p:nvPr>
        </p:nvSpPr>
        <p:spPr>
          <a:xfrm>
            <a:off x="549137" y="1095487"/>
            <a:ext cx="5314950" cy="2952526"/>
          </a:xfrm>
        </p:spPr>
        <p:txBody>
          <a:bodyPr/>
          <a:lstStyle/>
          <a:p>
            <a:pPr>
              <a:lnSpc>
                <a:spcPct val="100000"/>
              </a:lnSpc>
              <a:spcBef>
                <a:spcPts val="600"/>
              </a:spcBef>
            </a:pPr>
            <a:r>
              <a:rPr lang="en-US" dirty="0">
                <a:latin typeface="Franklin Gothic Medium" panose="020B0603020102020204" pitchFamily="34" charset="0"/>
              </a:rPr>
              <a:t>Market needing low-cost and medium bandwidth connection</a:t>
            </a:r>
          </a:p>
          <a:p>
            <a:pPr lvl="1">
              <a:lnSpc>
                <a:spcPct val="100000"/>
              </a:lnSpc>
              <a:spcBef>
                <a:spcPts val="600"/>
              </a:spcBef>
            </a:pPr>
            <a:r>
              <a:rPr lang="en-US" dirty="0">
                <a:latin typeface="Franklin Gothic Medium" panose="020B0603020102020204" pitchFamily="34" charset="0"/>
              </a:rPr>
              <a:t>IoT, and Industrial</a:t>
            </a:r>
          </a:p>
          <a:p>
            <a:pPr>
              <a:lnSpc>
                <a:spcPct val="100000"/>
              </a:lnSpc>
              <a:spcBef>
                <a:spcPts val="1800"/>
              </a:spcBef>
            </a:pPr>
            <a:r>
              <a:rPr lang="en-US" dirty="0">
                <a:latin typeface="Franklin Gothic Medium" panose="020B0603020102020204" pitchFamily="34" charset="0"/>
              </a:rPr>
              <a:t>Markets needing ultra-wide interfaces for HPC and advanced packaging</a:t>
            </a:r>
          </a:p>
          <a:p>
            <a:pPr lvl="1">
              <a:lnSpc>
                <a:spcPct val="100000"/>
              </a:lnSpc>
              <a:spcBef>
                <a:spcPts val="600"/>
              </a:spcBef>
            </a:pPr>
            <a:r>
              <a:rPr lang="en-US" dirty="0">
                <a:latin typeface="Franklin Gothic Medium" panose="020B0603020102020204" pitchFamily="34" charset="0"/>
              </a:rPr>
              <a:t>High bump density for 2.5D and 3D</a:t>
            </a:r>
          </a:p>
        </p:txBody>
      </p:sp>
      <p:pic>
        <p:nvPicPr>
          <p:cNvPr id="4" name="Picture 3">
            <a:extLst>
              <a:ext uri="{FF2B5EF4-FFF2-40B4-BE49-F238E27FC236}">
                <a16:creationId xmlns:a16="http://schemas.microsoft.com/office/drawing/2014/main" id="{C9769001-BA43-E0BF-415D-3346DF81A0BB}"/>
              </a:ext>
            </a:extLst>
          </p:cNvPr>
          <p:cNvPicPr>
            <a:picLocks noChangeAspect="1"/>
          </p:cNvPicPr>
          <p:nvPr/>
        </p:nvPicPr>
        <p:blipFill>
          <a:blip r:embed="rId2"/>
          <a:stretch>
            <a:fillRect/>
          </a:stretch>
        </p:blipFill>
        <p:spPr>
          <a:xfrm>
            <a:off x="6758609" y="587185"/>
            <a:ext cx="1461243" cy="1177112"/>
          </a:xfrm>
          <a:prstGeom prst="rect">
            <a:avLst/>
          </a:prstGeom>
        </p:spPr>
      </p:pic>
      <p:pic>
        <p:nvPicPr>
          <p:cNvPr id="7" name="Picture 6">
            <a:extLst>
              <a:ext uri="{FF2B5EF4-FFF2-40B4-BE49-F238E27FC236}">
                <a16:creationId xmlns:a16="http://schemas.microsoft.com/office/drawing/2014/main" id="{1708A656-3A21-D1A6-F540-74707AB680CE}"/>
              </a:ext>
            </a:extLst>
          </p:cNvPr>
          <p:cNvPicPr>
            <a:picLocks noChangeAspect="1"/>
          </p:cNvPicPr>
          <p:nvPr/>
        </p:nvPicPr>
        <p:blipFill>
          <a:blip r:embed="rId3"/>
          <a:stretch>
            <a:fillRect/>
          </a:stretch>
        </p:blipFill>
        <p:spPr>
          <a:xfrm>
            <a:off x="6416705" y="1933665"/>
            <a:ext cx="1843725" cy="842533"/>
          </a:xfrm>
          <a:prstGeom prst="rect">
            <a:avLst/>
          </a:prstGeom>
        </p:spPr>
      </p:pic>
      <p:pic>
        <p:nvPicPr>
          <p:cNvPr id="14" name="Picture 13">
            <a:extLst>
              <a:ext uri="{FF2B5EF4-FFF2-40B4-BE49-F238E27FC236}">
                <a16:creationId xmlns:a16="http://schemas.microsoft.com/office/drawing/2014/main" id="{F899AA57-065D-F979-2E79-2DC2080E78B1}"/>
              </a:ext>
            </a:extLst>
          </p:cNvPr>
          <p:cNvPicPr>
            <a:picLocks noChangeAspect="1"/>
          </p:cNvPicPr>
          <p:nvPr/>
        </p:nvPicPr>
        <p:blipFill>
          <a:blip r:embed="rId4"/>
          <a:stretch>
            <a:fillRect/>
          </a:stretch>
        </p:blipFill>
        <p:spPr>
          <a:xfrm>
            <a:off x="6416705" y="2945566"/>
            <a:ext cx="2098645" cy="1616524"/>
          </a:xfrm>
          <a:prstGeom prst="rect">
            <a:avLst/>
          </a:prstGeom>
        </p:spPr>
      </p:pic>
    </p:spTree>
    <p:extLst>
      <p:ext uri="{BB962C8B-B14F-4D97-AF65-F5344CB8AC3E}">
        <p14:creationId xmlns:p14="http://schemas.microsoft.com/office/powerpoint/2010/main" val="397129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46C68-A2E9-05E7-8328-FD6FF1B9B91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5413886-A3E9-E058-78B1-8467AFAB0228}"/>
              </a:ext>
            </a:extLst>
          </p:cNvPr>
          <p:cNvSpPr>
            <a:spLocks noGrp="1"/>
          </p:cNvSpPr>
          <p:nvPr>
            <p:ph type="title"/>
          </p:nvPr>
        </p:nvSpPr>
        <p:spPr/>
        <p:txBody>
          <a:bodyPr>
            <a:normAutofit fontScale="90000"/>
          </a:bodyPr>
          <a:lstStyle/>
          <a:p>
            <a:r>
              <a:rPr lang="en-US" dirty="0">
                <a:latin typeface="Franklin Gothic Medium" panose="020B0603020102020204" pitchFamily="34" charset="0"/>
              </a:rPr>
              <a:t>Standards for Comparing Die to Die Interfaces</a:t>
            </a:r>
          </a:p>
        </p:txBody>
      </p:sp>
      <p:pic>
        <p:nvPicPr>
          <p:cNvPr id="8" name="Picture 7">
            <a:extLst>
              <a:ext uri="{FF2B5EF4-FFF2-40B4-BE49-F238E27FC236}">
                <a16:creationId xmlns:a16="http://schemas.microsoft.com/office/drawing/2014/main" id="{D5F4C304-0CE7-504A-821B-7F8DC60306D7}"/>
              </a:ext>
            </a:extLst>
          </p:cNvPr>
          <p:cNvPicPr>
            <a:picLocks noChangeAspect="1"/>
          </p:cNvPicPr>
          <p:nvPr/>
        </p:nvPicPr>
        <p:blipFill>
          <a:blip r:embed="rId2"/>
          <a:stretch>
            <a:fillRect/>
          </a:stretch>
        </p:blipFill>
        <p:spPr>
          <a:xfrm>
            <a:off x="436144" y="1738208"/>
            <a:ext cx="4135856" cy="1667084"/>
          </a:xfrm>
          <a:prstGeom prst="rect">
            <a:avLst/>
          </a:prstGeom>
        </p:spPr>
      </p:pic>
      <p:pic>
        <p:nvPicPr>
          <p:cNvPr id="10" name="Picture 9">
            <a:extLst>
              <a:ext uri="{FF2B5EF4-FFF2-40B4-BE49-F238E27FC236}">
                <a16:creationId xmlns:a16="http://schemas.microsoft.com/office/drawing/2014/main" id="{D95DA47F-DD8C-2B7D-4706-19184A290F9C}"/>
              </a:ext>
            </a:extLst>
          </p:cNvPr>
          <p:cNvPicPr>
            <a:picLocks noChangeAspect="1"/>
          </p:cNvPicPr>
          <p:nvPr/>
        </p:nvPicPr>
        <p:blipFill>
          <a:blip r:embed="rId3"/>
          <a:stretch>
            <a:fillRect/>
          </a:stretch>
        </p:blipFill>
        <p:spPr>
          <a:xfrm>
            <a:off x="4800082" y="890353"/>
            <a:ext cx="3715268" cy="3362794"/>
          </a:xfrm>
          <a:prstGeom prst="rect">
            <a:avLst/>
          </a:prstGeom>
        </p:spPr>
      </p:pic>
    </p:spTree>
    <p:extLst>
      <p:ext uri="{BB962C8B-B14F-4D97-AF65-F5344CB8AC3E}">
        <p14:creationId xmlns:p14="http://schemas.microsoft.com/office/powerpoint/2010/main" val="71310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6B2B7-4EE5-0D75-8F47-DE224A5598C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72D2777-1908-DE4E-7FDA-D12DE0778D0A}"/>
              </a:ext>
            </a:extLst>
          </p:cNvPr>
          <p:cNvSpPr>
            <a:spLocks noGrp="1"/>
          </p:cNvSpPr>
          <p:nvPr>
            <p:ph type="title"/>
          </p:nvPr>
        </p:nvSpPr>
        <p:spPr/>
        <p:txBody>
          <a:bodyPr>
            <a:normAutofit/>
          </a:bodyPr>
          <a:lstStyle/>
          <a:p>
            <a:r>
              <a:rPr lang="en-US" dirty="0">
                <a:latin typeface="Franklin Gothic Medium" panose="020B0603020102020204" pitchFamily="34" charset="0"/>
              </a:rPr>
              <a:t>Leveling the Playing Field</a:t>
            </a:r>
          </a:p>
        </p:txBody>
      </p:sp>
      <p:pic>
        <p:nvPicPr>
          <p:cNvPr id="3" name="Picture 2">
            <a:extLst>
              <a:ext uri="{FF2B5EF4-FFF2-40B4-BE49-F238E27FC236}">
                <a16:creationId xmlns:a16="http://schemas.microsoft.com/office/drawing/2014/main" id="{9DF056F9-350A-D775-9F51-8BBF8CC1D878}"/>
              </a:ext>
            </a:extLst>
          </p:cNvPr>
          <p:cNvPicPr>
            <a:picLocks noChangeAspect="1"/>
          </p:cNvPicPr>
          <p:nvPr/>
        </p:nvPicPr>
        <p:blipFill>
          <a:blip r:embed="rId3"/>
          <a:stretch>
            <a:fillRect/>
          </a:stretch>
        </p:blipFill>
        <p:spPr>
          <a:xfrm>
            <a:off x="5426765" y="3461383"/>
            <a:ext cx="3491844" cy="865117"/>
          </a:xfrm>
          <a:prstGeom prst="rect">
            <a:avLst/>
          </a:prstGeom>
        </p:spPr>
      </p:pic>
      <p:sp>
        <p:nvSpPr>
          <p:cNvPr id="4" name="TextBox 3">
            <a:extLst>
              <a:ext uri="{FF2B5EF4-FFF2-40B4-BE49-F238E27FC236}">
                <a16:creationId xmlns:a16="http://schemas.microsoft.com/office/drawing/2014/main" id="{F8164C4D-A4DD-893D-C0E7-780C3AF31D53}"/>
              </a:ext>
            </a:extLst>
          </p:cNvPr>
          <p:cNvSpPr txBox="1"/>
          <p:nvPr/>
        </p:nvSpPr>
        <p:spPr>
          <a:xfrm>
            <a:off x="6409139" y="4246910"/>
            <a:ext cx="1486304" cy="307777"/>
          </a:xfrm>
          <a:prstGeom prst="rect">
            <a:avLst/>
          </a:prstGeom>
          <a:noFill/>
        </p:spPr>
        <p:txBody>
          <a:bodyPr wrap="none" rtlCol="0">
            <a:spAutoFit/>
          </a:bodyPr>
          <a:lstStyle/>
          <a:p>
            <a:r>
              <a:rPr lang="en-US" dirty="0">
                <a:latin typeface="Franklin Gothic Medium" panose="020B0603020102020204" pitchFamily="34" charset="0"/>
              </a:rPr>
              <a:t>Latency and BER</a:t>
            </a:r>
          </a:p>
        </p:txBody>
      </p:sp>
      <p:cxnSp>
        <p:nvCxnSpPr>
          <p:cNvPr id="7" name="Straight Connector 6">
            <a:extLst>
              <a:ext uri="{FF2B5EF4-FFF2-40B4-BE49-F238E27FC236}">
                <a16:creationId xmlns:a16="http://schemas.microsoft.com/office/drawing/2014/main" id="{2A12C815-3E5F-774F-B308-B4D2DB7DC268}"/>
              </a:ext>
            </a:extLst>
          </p:cNvPr>
          <p:cNvCxnSpPr/>
          <p:nvPr/>
        </p:nvCxnSpPr>
        <p:spPr>
          <a:xfrm>
            <a:off x="5678090" y="3369368"/>
            <a:ext cx="298919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8F5AD52-D630-C605-A8E5-3989A632E9F8}"/>
              </a:ext>
            </a:extLst>
          </p:cNvPr>
          <p:cNvPicPr>
            <a:picLocks noChangeAspect="1"/>
          </p:cNvPicPr>
          <p:nvPr/>
        </p:nvPicPr>
        <p:blipFill>
          <a:blip r:embed="rId4"/>
          <a:stretch>
            <a:fillRect/>
          </a:stretch>
        </p:blipFill>
        <p:spPr>
          <a:xfrm>
            <a:off x="6311410" y="2085042"/>
            <a:ext cx="1851190" cy="1148154"/>
          </a:xfrm>
          <a:prstGeom prst="rect">
            <a:avLst/>
          </a:prstGeom>
        </p:spPr>
      </p:pic>
      <p:sp>
        <p:nvSpPr>
          <p:cNvPr id="11" name="TextBox 10">
            <a:extLst>
              <a:ext uri="{FF2B5EF4-FFF2-40B4-BE49-F238E27FC236}">
                <a16:creationId xmlns:a16="http://schemas.microsoft.com/office/drawing/2014/main" id="{7105D293-EE92-3424-75E5-D4BD4F6B4CFA}"/>
              </a:ext>
            </a:extLst>
          </p:cNvPr>
          <p:cNvSpPr txBox="1"/>
          <p:nvPr/>
        </p:nvSpPr>
        <p:spPr>
          <a:xfrm>
            <a:off x="6353835" y="3079307"/>
            <a:ext cx="1600118" cy="307777"/>
          </a:xfrm>
          <a:prstGeom prst="rect">
            <a:avLst/>
          </a:prstGeom>
          <a:noFill/>
        </p:spPr>
        <p:txBody>
          <a:bodyPr wrap="none" rtlCol="0">
            <a:spAutoFit/>
          </a:bodyPr>
          <a:lstStyle/>
          <a:p>
            <a:r>
              <a:rPr lang="en-US" dirty="0" err="1">
                <a:latin typeface="Franklin Gothic Medium" panose="020B0603020102020204" pitchFamily="34" charset="0"/>
              </a:rPr>
              <a:t>Phy</a:t>
            </a:r>
            <a:r>
              <a:rPr lang="en-US" dirty="0">
                <a:latin typeface="Franklin Gothic Medium" panose="020B0603020102020204" pitchFamily="34" charset="0"/>
              </a:rPr>
              <a:t> Pitch and Size</a:t>
            </a:r>
          </a:p>
        </p:txBody>
      </p:sp>
      <p:cxnSp>
        <p:nvCxnSpPr>
          <p:cNvPr id="12" name="Straight Connector 11">
            <a:extLst>
              <a:ext uri="{FF2B5EF4-FFF2-40B4-BE49-F238E27FC236}">
                <a16:creationId xmlns:a16="http://schemas.microsoft.com/office/drawing/2014/main" id="{30A7E5CE-4C03-AA69-6217-F3F44A39ED03}"/>
              </a:ext>
            </a:extLst>
          </p:cNvPr>
          <p:cNvCxnSpPr/>
          <p:nvPr/>
        </p:nvCxnSpPr>
        <p:spPr>
          <a:xfrm>
            <a:off x="5532612" y="2058535"/>
            <a:ext cx="298919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E1951E5-2C6C-CA4B-68FD-C771A775365C}"/>
              </a:ext>
            </a:extLst>
          </p:cNvPr>
          <p:cNvPicPr>
            <a:picLocks noChangeAspect="1"/>
          </p:cNvPicPr>
          <p:nvPr/>
        </p:nvPicPr>
        <p:blipFill>
          <a:blip r:embed="rId5"/>
          <a:stretch>
            <a:fillRect/>
          </a:stretch>
        </p:blipFill>
        <p:spPr>
          <a:xfrm>
            <a:off x="5561290" y="1229147"/>
            <a:ext cx="3105993" cy="627708"/>
          </a:xfrm>
          <a:prstGeom prst="rect">
            <a:avLst/>
          </a:prstGeom>
        </p:spPr>
      </p:pic>
      <p:sp>
        <p:nvSpPr>
          <p:cNvPr id="15" name="TextBox 14">
            <a:extLst>
              <a:ext uri="{FF2B5EF4-FFF2-40B4-BE49-F238E27FC236}">
                <a16:creationId xmlns:a16="http://schemas.microsoft.com/office/drawing/2014/main" id="{BBD00A9A-8C00-939E-2069-D9CC34082078}"/>
              </a:ext>
            </a:extLst>
          </p:cNvPr>
          <p:cNvSpPr txBox="1"/>
          <p:nvPr/>
        </p:nvSpPr>
        <p:spPr>
          <a:xfrm>
            <a:off x="6235213" y="1780594"/>
            <a:ext cx="1927131" cy="307777"/>
          </a:xfrm>
          <a:prstGeom prst="rect">
            <a:avLst/>
          </a:prstGeom>
          <a:noFill/>
        </p:spPr>
        <p:txBody>
          <a:bodyPr wrap="none" rtlCol="0">
            <a:spAutoFit/>
          </a:bodyPr>
          <a:lstStyle/>
          <a:p>
            <a:r>
              <a:rPr lang="en-US" dirty="0">
                <a:latin typeface="Franklin Gothic Medium" panose="020B0603020102020204" pitchFamily="34" charset="0"/>
              </a:rPr>
              <a:t>Calculating Data Rate</a:t>
            </a:r>
          </a:p>
        </p:txBody>
      </p:sp>
      <p:sp>
        <p:nvSpPr>
          <p:cNvPr id="16" name="Text Placeholder 10">
            <a:extLst>
              <a:ext uri="{FF2B5EF4-FFF2-40B4-BE49-F238E27FC236}">
                <a16:creationId xmlns:a16="http://schemas.microsoft.com/office/drawing/2014/main" id="{BC33A123-F8D9-17E0-A56B-AFEEDAEEEF23}"/>
              </a:ext>
            </a:extLst>
          </p:cNvPr>
          <p:cNvSpPr>
            <a:spLocks noGrp="1"/>
          </p:cNvSpPr>
          <p:nvPr>
            <p:ph type="body" idx="1"/>
          </p:nvPr>
        </p:nvSpPr>
        <p:spPr>
          <a:xfrm>
            <a:off x="190981" y="1437862"/>
            <a:ext cx="5214571" cy="2503301"/>
          </a:xfrm>
        </p:spPr>
        <p:txBody>
          <a:bodyPr>
            <a:normAutofit/>
          </a:bodyPr>
          <a:lstStyle/>
          <a:p>
            <a:pPr marL="0">
              <a:spcBef>
                <a:spcPts val="1200"/>
              </a:spcBef>
            </a:pPr>
            <a:r>
              <a:rPr lang="en-US" dirty="0">
                <a:latin typeface="Franklin Gothic Medium" panose="020B0603020102020204" pitchFamily="34" charset="0"/>
              </a:rPr>
              <a:t>Interface Qualitative Attributes</a:t>
            </a:r>
          </a:p>
          <a:p>
            <a:pPr marL="0">
              <a:spcBef>
                <a:spcPts val="1200"/>
              </a:spcBef>
            </a:pPr>
            <a:r>
              <a:rPr lang="en-US" dirty="0">
                <a:latin typeface="Franklin Gothic Medium" panose="020B0603020102020204" pitchFamily="34" charset="0"/>
              </a:rPr>
              <a:t>On Die Parameters </a:t>
            </a:r>
          </a:p>
          <a:p>
            <a:pPr marL="625475" lvl="2" indent="-233363">
              <a:spcBef>
                <a:spcPts val="1200"/>
              </a:spcBef>
            </a:pPr>
            <a:r>
              <a:rPr lang="en-US" dirty="0">
                <a:latin typeface="Franklin Gothic Medium" panose="020B0603020102020204" pitchFamily="34" charset="0"/>
              </a:rPr>
              <a:t>(Bump, Area, Latency, BER)</a:t>
            </a:r>
          </a:p>
          <a:p>
            <a:pPr marL="0">
              <a:spcBef>
                <a:spcPts val="1200"/>
              </a:spcBef>
            </a:pPr>
            <a:r>
              <a:rPr lang="en-US" dirty="0">
                <a:latin typeface="Franklin Gothic Medium" panose="020B0603020102020204" pitchFamily="34" charset="0"/>
              </a:rPr>
              <a:t>Figures of Merit </a:t>
            </a:r>
          </a:p>
          <a:p>
            <a:pPr marL="625475" lvl="2" indent="-233363">
              <a:spcBef>
                <a:spcPts val="1200"/>
              </a:spcBef>
            </a:pPr>
            <a:r>
              <a:rPr lang="en-US" dirty="0">
                <a:latin typeface="Franklin Gothic Medium" panose="020B0603020102020204" pitchFamily="34" charset="0"/>
              </a:rPr>
              <a:t>(Power Efficiency, PWR Bandwidth Density, etc.)</a:t>
            </a:r>
          </a:p>
          <a:p>
            <a:pPr marL="0">
              <a:spcBef>
                <a:spcPts val="1200"/>
              </a:spcBef>
            </a:pPr>
            <a:endParaRPr lang="en-US" dirty="0">
              <a:latin typeface="Franklin Gothic Medium" panose="020B0603020102020204" pitchFamily="34" charset="0"/>
            </a:endParaRPr>
          </a:p>
          <a:p>
            <a:pPr marL="0">
              <a:spcBef>
                <a:spcPts val="1200"/>
              </a:spcBef>
            </a:pPr>
            <a:endParaRPr lang="en-US" dirty="0">
              <a:latin typeface="Franklin Gothic Medium" panose="020B0603020102020204" pitchFamily="34" charset="0"/>
            </a:endParaRPr>
          </a:p>
        </p:txBody>
      </p:sp>
    </p:spTree>
    <p:extLst>
      <p:ext uri="{BB962C8B-B14F-4D97-AF65-F5344CB8AC3E}">
        <p14:creationId xmlns:p14="http://schemas.microsoft.com/office/powerpoint/2010/main" val="3791871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A2782-3DCD-D012-D745-9A440BE072B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0CCD3FC-A363-C886-DFDF-A6BB2F09D267}"/>
              </a:ext>
            </a:extLst>
          </p:cNvPr>
          <p:cNvSpPr>
            <a:spLocks noGrp="1"/>
          </p:cNvSpPr>
          <p:nvPr>
            <p:ph type="title"/>
          </p:nvPr>
        </p:nvSpPr>
        <p:spPr/>
        <p:txBody>
          <a:bodyPr/>
          <a:lstStyle/>
          <a:p>
            <a:r>
              <a:rPr lang="en-US" dirty="0" err="1">
                <a:latin typeface="Franklin Gothic Medium" panose="020B0603020102020204" pitchFamily="34" charset="0"/>
              </a:rPr>
              <a:t>SiP</a:t>
            </a:r>
            <a:r>
              <a:rPr lang="en-US" dirty="0">
                <a:latin typeface="Franklin Gothic Medium" panose="020B0603020102020204" pitchFamily="34" charset="0"/>
              </a:rPr>
              <a:t> Test and Validation Challenges</a:t>
            </a:r>
          </a:p>
        </p:txBody>
      </p:sp>
      <p:sp>
        <p:nvSpPr>
          <p:cNvPr id="5" name="Text Placeholder 4">
            <a:extLst>
              <a:ext uri="{FF2B5EF4-FFF2-40B4-BE49-F238E27FC236}">
                <a16:creationId xmlns:a16="http://schemas.microsoft.com/office/drawing/2014/main" id="{BEF5EDC0-D495-3941-15FA-61FD73793E3E}"/>
              </a:ext>
            </a:extLst>
          </p:cNvPr>
          <p:cNvSpPr>
            <a:spLocks noGrp="1"/>
          </p:cNvSpPr>
          <p:nvPr>
            <p:ph type="body" idx="1"/>
          </p:nvPr>
        </p:nvSpPr>
        <p:spPr>
          <a:xfrm>
            <a:off x="429144" y="1276846"/>
            <a:ext cx="4467052" cy="2739300"/>
          </a:xfrm>
        </p:spPr>
        <p:txBody>
          <a:bodyPr>
            <a:normAutofit lnSpcReduction="10000"/>
          </a:bodyPr>
          <a:lstStyle/>
          <a:p>
            <a:pPr marL="357188" indent="-242888"/>
            <a:r>
              <a:rPr lang="en-US" dirty="0">
                <a:latin typeface="Franklin Gothic Medium" panose="020B0603020102020204" pitchFamily="34" charset="0"/>
              </a:rPr>
              <a:t>Design for Test (Multi-vendor)</a:t>
            </a:r>
          </a:p>
          <a:p>
            <a:pPr marL="714375" lvl="1" indent="-265113"/>
            <a:r>
              <a:rPr lang="en-US" sz="1400" dirty="0">
                <a:latin typeface="Franklin Gothic Medium" panose="020B0603020102020204" pitchFamily="34" charset="0"/>
              </a:rPr>
              <a:t>Structural defect coverage</a:t>
            </a:r>
          </a:p>
          <a:p>
            <a:pPr marL="714375" lvl="1" indent="-265113"/>
            <a:r>
              <a:rPr lang="en-US" sz="1400" dirty="0">
                <a:latin typeface="Franklin Gothic Medium" panose="020B0603020102020204" pitchFamily="34" charset="0"/>
              </a:rPr>
              <a:t>Standards interoperability</a:t>
            </a:r>
          </a:p>
          <a:p>
            <a:pPr marL="714375" lvl="1" indent="-265113"/>
            <a:r>
              <a:rPr lang="en-US" sz="1400" dirty="0">
                <a:latin typeface="Franklin Gothic Medium" panose="020B0603020102020204" pitchFamily="34" charset="0"/>
              </a:rPr>
              <a:t>Known good die</a:t>
            </a:r>
          </a:p>
          <a:p>
            <a:pPr marL="349250" indent="-234950"/>
            <a:r>
              <a:rPr lang="en-US" sz="1700" dirty="0">
                <a:latin typeface="Franklin Gothic Medium" panose="020B0603020102020204" pitchFamily="34" charset="0"/>
              </a:rPr>
              <a:t>Test Architecture</a:t>
            </a:r>
          </a:p>
          <a:p>
            <a:pPr marL="714375" lvl="1" indent="-234950"/>
            <a:r>
              <a:rPr lang="en-US" sz="1400" dirty="0">
                <a:latin typeface="Franklin Gothic Medium" panose="020B0603020102020204" pitchFamily="34" charset="0"/>
              </a:rPr>
              <a:t>Hierarchical, including Repair</a:t>
            </a:r>
          </a:p>
          <a:p>
            <a:pPr marL="714375" lvl="1" indent="-234950"/>
            <a:r>
              <a:rPr lang="en-US" sz="1400" dirty="0">
                <a:latin typeface="Franklin Gothic Medium" panose="020B0603020102020204" pitchFamily="34" charset="0"/>
              </a:rPr>
              <a:t>Individual Chiplet Test Data Availability</a:t>
            </a:r>
          </a:p>
          <a:p>
            <a:pPr marL="257175" indent="-234950"/>
            <a:r>
              <a:rPr lang="en-US" sz="1700" dirty="0">
                <a:latin typeface="Franklin Gothic Medium" panose="020B0603020102020204" pitchFamily="34" charset="0"/>
              </a:rPr>
              <a:t>Functional Test</a:t>
            </a:r>
          </a:p>
          <a:p>
            <a:pPr marL="714375" lvl="1" indent="-234950"/>
            <a:r>
              <a:rPr lang="en-US" sz="1400" dirty="0">
                <a:latin typeface="Franklin Gothic Medium" panose="020B0603020102020204" pitchFamily="34" charset="0"/>
              </a:rPr>
              <a:t>System Level Test</a:t>
            </a:r>
          </a:p>
          <a:p>
            <a:pPr marL="714375" lvl="1" indent="-234950"/>
            <a:r>
              <a:rPr lang="en-US" sz="1400" dirty="0">
                <a:latin typeface="Franklin Gothic Medium" panose="020B0603020102020204" pitchFamily="34" charset="0"/>
              </a:rPr>
              <a:t>Use Case Scenarios Described </a:t>
            </a:r>
          </a:p>
        </p:txBody>
      </p:sp>
      <p:pic>
        <p:nvPicPr>
          <p:cNvPr id="9" name="Picture 8">
            <a:extLst>
              <a:ext uri="{FF2B5EF4-FFF2-40B4-BE49-F238E27FC236}">
                <a16:creationId xmlns:a16="http://schemas.microsoft.com/office/drawing/2014/main" id="{8FD43A9B-72AD-04D3-8191-4FA0DE443DD3}"/>
              </a:ext>
            </a:extLst>
          </p:cNvPr>
          <p:cNvPicPr>
            <a:picLocks noChangeAspect="1"/>
          </p:cNvPicPr>
          <p:nvPr/>
        </p:nvPicPr>
        <p:blipFill>
          <a:blip r:embed="rId3"/>
          <a:srcRect l="2521" r="7189"/>
          <a:stretch/>
        </p:blipFill>
        <p:spPr>
          <a:xfrm>
            <a:off x="4896196" y="1127354"/>
            <a:ext cx="4004927" cy="2522070"/>
          </a:xfrm>
          <a:prstGeom prst="rect">
            <a:avLst/>
          </a:prstGeom>
        </p:spPr>
      </p:pic>
    </p:spTree>
    <p:extLst>
      <p:ext uri="{BB962C8B-B14F-4D97-AF65-F5344CB8AC3E}">
        <p14:creationId xmlns:p14="http://schemas.microsoft.com/office/powerpoint/2010/main" val="419789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CBBC7-E63F-5318-E971-D1C8A6C24FD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947E805-9F67-46DD-7B19-6A73436B14F7}"/>
              </a:ext>
            </a:extLst>
          </p:cNvPr>
          <p:cNvSpPr>
            <a:spLocks noGrp="1"/>
          </p:cNvSpPr>
          <p:nvPr>
            <p:ph type="title"/>
          </p:nvPr>
        </p:nvSpPr>
        <p:spPr/>
        <p:txBody>
          <a:bodyPr/>
          <a:lstStyle/>
          <a:p>
            <a:r>
              <a:rPr lang="en-US" dirty="0">
                <a:latin typeface="Franklin Gothic Medium" panose="020B0603020102020204" pitchFamily="34" charset="0"/>
              </a:rPr>
              <a:t>Design For Test Strategies</a:t>
            </a:r>
          </a:p>
        </p:txBody>
      </p:sp>
      <p:sp>
        <p:nvSpPr>
          <p:cNvPr id="5" name="Text Placeholder 4">
            <a:extLst>
              <a:ext uri="{FF2B5EF4-FFF2-40B4-BE49-F238E27FC236}">
                <a16:creationId xmlns:a16="http://schemas.microsoft.com/office/drawing/2014/main" id="{82D68995-7C1C-C676-D78D-79B801976F86}"/>
              </a:ext>
            </a:extLst>
          </p:cNvPr>
          <p:cNvSpPr>
            <a:spLocks noGrp="1"/>
          </p:cNvSpPr>
          <p:nvPr>
            <p:ph type="body" idx="1"/>
          </p:nvPr>
        </p:nvSpPr>
        <p:spPr>
          <a:xfrm>
            <a:off x="237952" y="1310097"/>
            <a:ext cx="4467052" cy="2739300"/>
          </a:xfrm>
        </p:spPr>
        <p:txBody>
          <a:bodyPr>
            <a:normAutofit/>
          </a:bodyPr>
          <a:lstStyle/>
          <a:p>
            <a:pPr marL="357188" indent="-242888"/>
            <a:r>
              <a:rPr lang="en-US" dirty="0">
                <a:latin typeface="Franklin Gothic Medium" panose="020B0603020102020204" pitchFamily="34" charset="0"/>
              </a:rPr>
              <a:t>Structured Techniques</a:t>
            </a:r>
          </a:p>
          <a:p>
            <a:pPr marL="714375" lvl="1" indent="-265113"/>
            <a:r>
              <a:rPr lang="en-US" sz="1400" dirty="0">
                <a:latin typeface="Franklin Gothic Medium" panose="020B0603020102020204" pitchFamily="34" charset="0"/>
              </a:rPr>
              <a:t>Scan and Automatic Test Pattern Generation</a:t>
            </a:r>
          </a:p>
          <a:p>
            <a:pPr marL="714375" lvl="1" indent="-265113"/>
            <a:r>
              <a:rPr lang="en-US" sz="1400" dirty="0">
                <a:latin typeface="Franklin Gothic Medium" panose="020B0603020102020204" pitchFamily="34" charset="0"/>
              </a:rPr>
              <a:t>Memory and Logic Built in Self-Test</a:t>
            </a:r>
          </a:p>
          <a:p>
            <a:pPr marL="714375" lvl="1" indent="-265113"/>
            <a:r>
              <a:rPr lang="en-US" sz="1400" dirty="0">
                <a:latin typeface="Franklin Gothic Medium" panose="020B0603020102020204" pitchFamily="34" charset="0"/>
              </a:rPr>
              <a:t>Hierarchical Test</a:t>
            </a:r>
          </a:p>
          <a:p>
            <a:pPr marL="714375" lvl="1" indent="-265113"/>
            <a:r>
              <a:rPr lang="en-US" sz="1400" dirty="0">
                <a:latin typeface="Franklin Gothic Medium" panose="020B0603020102020204" pitchFamily="34" charset="0"/>
              </a:rPr>
              <a:t>Standards </a:t>
            </a:r>
          </a:p>
          <a:p>
            <a:pPr marL="1171575" lvl="2" indent="-265113"/>
            <a:r>
              <a:rPr lang="en-US" sz="1100" dirty="0">
                <a:latin typeface="Franklin Gothic Medium" panose="020B0603020102020204" pitchFamily="34" charset="0"/>
              </a:rPr>
              <a:t> IEEE 1149.x Boundary Scan</a:t>
            </a:r>
          </a:p>
          <a:p>
            <a:pPr marL="1171575" lvl="2" indent="-265113"/>
            <a:r>
              <a:rPr lang="en-US" sz="1100" dirty="0">
                <a:latin typeface="Franklin Gothic Medium" panose="020B0603020102020204" pitchFamily="34" charset="0"/>
              </a:rPr>
              <a:t>IEEE 1500 Embedded Cores</a:t>
            </a:r>
          </a:p>
          <a:p>
            <a:pPr marL="1171575" lvl="2" indent="-265113"/>
            <a:r>
              <a:rPr lang="en-US" sz="1100" dirty="0">
                <a:latin typeface="Franklin Gothic Medium" panose="020B0603020102020204" pitchFamily="34" charset="0"/>
              </a:rPr>
              <a:t>IEEE 1687 for Embedded Instructions</a:t>
            </a:r>
          </a:p>
          <a:p>
            <a:pPr marL="1171575" lvl="2" indent="-265113"/>
            <a:r>
              <a:rPr lang="en-US" sz="1100" dirty="0">
                <a:latin typeface="Franklin Gothic Medium" panose="020B0603020102020204" pitchFamily="34" charset="0"/>
              </a:rPr>
              <a:t>IEEE 1838 Test Architecture</a:t>
            </a:r>
          </a:p>
        </p:txBody>
      </p:sp>
      <p:pic>
        <p:nvPicPr>
          <p:cNvPr id="3" name="Picture 2">
            <a:extLst>
              <a:ext uri="{FF2B5EF4-FFF2-40B4-BE49-F238E27FC236}">
                <a16:creationId xmlns:a16="http://schemas.microsoft.com/office/drawing/2014/main" id="{26EA9196-4147-EE10-695B-4B0F0934F8D7}"/>
              </a:ext>
            </a:extLst>
          </p:cNvPr>
          <p:cNvPicPr>
            <a:picLocks noChangeAspect="1"/>
          </p:cNvPicPr>
          <p:nvPr/>
        </p:nvPicPr>
        <p:blipFill>
          <a:blip r:embed="rId3"/>
          <a:stretch>
            <a:fillRect/>
          </a:stretch>
        </p:blipFill>
        <p:spPr>
          <a:xfrm>
            <a:off x="4896196" y="1233306"/>
            <a:ext cx="3769059" cy="2676888"/>
          </a:xfrm>
          <a:prstGeom prst="rect">
            <a:avLst/>
          </a:prstGeom>
        </p:spPr>
      </p:pic>
    </p:spTree>
    <p:extLst>
      <p:ext uri="{BB962C8B-B14F-4D97-AF65-F5344CB8AC3E}">
        <p14:creationId xmlns:p14="http://schemas.microsoft.com/office/powerpoint/2010/main" val="1511260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0FD4A-A2C1-0E34-968E-0ECCA6DAAE04}"/>
              </a:ext>
            </a:extLst>
          </p:cNvPr>
          <p:cNvSpPr>
            <a:spLocks noGrp="1"/>
          </p:cNvSpPr>
          <p:nvPr>
            <p:ph type="title"/>
          </p:nvPr>
        </p:nvSpPr>
        <p:spPr/>
        <p:txBody>
          <a:bodyPr>
            <a:normAutofit/>
          </a:bodyPr>
          <a:lstStyle/>
          <a:p>
            <a:r>
              <a:rPr lang="en-US" dirty="0">
                <a:latin typeface="Franklin Gothic Medium" panose="020B0603020102020204" pitchFamily="34" charset="0"/>
              </a:rPr>
              <a:t>Design for Test of 2.5D and 3D Packaging</a:t>
            </a:r>
          </a:p>
        </p:txBody>
      </p:sp>
      <p:pic>
        <p:nvPicPr>
          <p:cNvPr id="5" name="Picture 4">
            <a:extLst>
              <a:ext uri="{FF2B5EF4-FFF2-40B4-BE49-F238E27FC236}">
                <a16:creationId xmlns:a16="http://schemas.microsoft.com/office/drawing/2014/main" id="{F0B72437-78E8-5793-138B-0EC55F239CE5}"/>
              </a:ext>
            </a:extLst>
          </p:cNvPr>
          <p:cNvPicPr>
            <a:picLocks noChangeAspect="1"/>
          </p:cNvPicPr>
          <p:nvPr/>
        </p:nvPicPr>
        <p:blipFill>
          <a:blip r:embed="rId2"/>
          <a:srcRect l="6542" t="13586" r="8371"/>
          <a:stretch/>
        </p:blipFill>
        <p:spPr>
          <a:xfrm>
            <a:off x="1679172" y="865481"/>
            <a:ext cx="5228705" cy="1357139"/>
          </a:xfrm>
          <a:prstGeom prst="rect">
            <a:avLst/>
          </a:prstGeom>
        </p:spPr>
      </p:pic>
      <p:pic>
        <p:nvPicPr>
          <p:cNvPr id="7" name="Picture 6">
            <a:extLst>
              <a:ext uri="{FF2B5EF4-FFF2-40B4-BE49-F238E27FC236}">
                <a16:creationId xmlns:a16="http://schemas.microsoft.com/office/drawing/2014/main" id="{9C25AA84-585F-9BBD-26EA-31ADBF70C24F}"/>
              </a:ext>
            </a:extLst>
          </p:cNvPr>
          <p:cNvPicPr>
            <a:picLocks noChangeAspect="1"/>
          </p:cNvPicPr>
          <p:nvPr/>
        </p:nvPicPr>
        <p:blipFill>
          <a:blip r:embed="rId3"/>
          <a:stretch>
            <a:fillRect/>
          </a:stretch>
        </p:blipFill>
        <p:spPr>
          <a:xfrm>
            <a:off x="4820123" y="2222620"/>
            <a:ext cx="2644705" cy="2306229"/>
          </a:xfrm>
          <a:prstGeom prst="rect">
            <a:avLst/>
          </a:prstGeom>
        </p:spPr>
      </p:pic>
      <p:pic>
        <p:nvPicPr>
          <p:cNvPr id="9" name="Picture 8">
            <a:extLst>
              <a:ext uri="{FF2B5EF4-FFF2-40B4-BE49-F238E27FC236}">
                <a16:creationId xmlns:a16="http://schemas.microsoft.com/office/drawing/2014/main" id="{159F8CBF-6BD6-792C-8DAA-3673ED9BB162}"/>
              </a:ext>
            </a:extLst>
          </p:cNvPr>
          <p:cNvPicPr>
            <a:picLocks noChangeAspect="1"/>
          </p:cNvPicPr>
          <p:nvPr/>
        </p:nvPicPr>
        <p:blipFill>
          <a:blip r:embed="rId4"/>
          <a:srcRect l="8779" t="3587"/>
          <a:stretch/>
        </p:blipFill>
        <p:spPr>
          <a:xfrm>
            <a:off x="831273" y="2352114"/>
            <a:ext cx="3316545" cy="1925905"/>
          </a:xfrm>
          <a:prstGeom prst="rect">
            <a:avLst/>
          </a:prstGeom>
        </p:spPr>
      </p:pic>
      <p:cxnSp>
        <p:nvCxnSpPr>
          <p:cNvPr id="11" name="Straight Connector 10">
            <a:extLst>
              <a:ext uri="{FF2B5EF4-FFF2-40B4-BE49-F238E27FC236}">
                <a16:creationId xmlns:a16="http://schemas.microsoft.com/office/drawing/2014/main" id="{158B9286-6F4F-A8EB-C63C-6556E099A27A}"/>
              </a:ext>
            </a:extLst>
          </p:cNvPr>
          <p:cNvCxnSpPr/>
          <p:nvPr/>
        </p:nvCxnSpPr>
        <p:spPr>
          <a:xfrm>
            <a:off x="4472247" y="2222620"/>
            <a:ext cx="0" cy="234106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83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9023D-EEAC-7F8B-26F4-5D35AE11146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F0BB627-699E-1790-B6E0-460322F36669}"/>
              </a:ext>
            </a:extLst>
          </p:cNvPr>
          <p:cNvSpPr>
            <a:spLocks noGrp="1"/>
          </p:cNvSpPr>
          <p:nvPr>
            <p:ph type="title"/>
          </p:nvPr>
        </p:nvSpPr>
        <p:spPr>
          <a:xfrm>
            <a:off x="714896" y="1775963"/>
            <a:ext cx="5331575" cy="994200"/>
          </a:xfrm>
        </p:spPr>
        <p:txBody>
          <a:bodyPr/>
          <a:lstStyle/>
          <a:p>
            <a:r>
              <a:rPr lang="en-US" sz="3600" dirty="0">
                <a:solidFill>
                  <a:srgbClr val="8DC63F"/>
                </a:solidFill>
                <a:latin typeface="Franklin Gothic Medium" panose="020B0603020102020204" pitchFamily="34" charset="0"/>
                <a:sym typeface="Libre Franklin"/>
              </a:rPr>
              <a:t>Chiplet Design Tools</a:t>
            </a:r>
          </a:p>
        </p:txBody>
      </p:sp>
      <p:cxnSp>
        <p:nvCxnSpPr>
          <p:cNvPr id="11" name="Straight Connector 10">
            <a:extLst>
              <a:ext uri="{FF2B5EF4-FFF2-40B4-BE49-F238E27FC236}">
                <a16:creationId xmlns:a16="http://schemas.microsoft.com/office/drawing/2014/main" id="{796A94DB-38F6-01D4-D62B-03F76AF48182}"/>
              </a:ext>
            </a:extLst>
          </p:cNvPr>
          <p:cNvCxnSpPr>
            <a:cxnSpLocks/>
          </p:cNvCxnSpPr>
          <p:nvPr/>
        </p:nvCxnSpPr>
        <p:spPr>
          <a:xfrm>
            <a:off x="856212" y="2571750"/>
            <a:ext cx="7597832"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7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B67FE-9FB3-68E9-D909-C7670F366B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D875B8-CFC4-8D06-82D7-CAA176994EA3}"/>
              </a:ext>
            </a:extLst>
          </p:cNvPr>
          <p:cNvSpPr>
            <a:spLocks noGrp="1"/>
          </p:cNvSpPr>
          <p:nvPr>
            <p:ph type="title"/>
          </p:nvPr>
        </p:nvSpPr>
        <p:spPr>
          <a:xfrm>
            <a:off x="628650" y="156581"/>
            <a:ext cx="7886700" cy="516750"/>
          </a:xfrm>
        </p:spPr>
        <p:txBody>
          <a:bodyPr>
            <a:normAutofit/>
          </a:bodyPr>
          <a:lstStyle/>
          <a:p>
            <a:r>
              <a:rPr lang="en-US" dirty="0">
                <a:latin typeface="Franklin Gothic Medium" panose="020B0603020102020204" pitchFamily="34" charset="0"/>
              </a:rPr>
              <a:t>Automating 3D-IC Design with CDXML</a:t>
            </a:r>
          </a:p>
        </p:txBody>
      </p:sp>
      <p:pic>
        <p:nvPicPr>
          <p:cNvPr id="4" name="Picture 3">
            <a:extLst>
              <a:ext uri="{FF2B5EF4-FFF2-40B4-BE49-F238E27FC236}">
                <a16:creationId xmlns:a16="http://schemas.microsoft.com/office/drawing/2014/main" id="{FF536B24-B9AC-FDB3-268B-F05B9FE7E7A0}"/>
              </a:ext>
            </a:extLst>
          </p:cNvPr>
          <p:cNvPicPr>
            <a:picLocks noChangeAspect="1"/>
          </p:cNvPicPr>
          <p:nvPr/>
        </p:nvPicPr>
        <p:blipFill>
          <a:blip r:embed="rId2"/>
          <a:srcRect l="965" r="7985"/>
          <a:stretch/>
        </p:blipFill>
        <p:spPr>
          <a:xfrm>
            <a:off x="628650" y="940295"/>
            <a:ext cx="7614122" cy="3460389"/>
          </a:xfrm>
          <a:prstGeom prst="rect">
            <a:avLst/>
          </a:prstGeom>
        </p:spPr>
      </p:pic>
    </p:spTree>
    <p:extLst>
      <p:ext uri="{BB962C8B-B14F-4D97-AF65-F5344CB8AC3E}">
        <p14:creationId xmlns:p14="http://schemas.microsoft.com/office/powerpoint/2010/main" val="2451917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A46F9-48F6-B391-83AF-C3873713A8CA}"/>
              </a:ext>
            </a:extLst>
          </p:cNvPr>
          <p:cNvSpPr>
            <a:spLocks noGrp="1"/>
          </p:cNvSpPr>
          <p:nvPr>
            <p:ph type="title"/>
          </p:nvPr>
        </p:nvSpPr>
        <p:spPr>
          <a:xfrm>
            <a:off x="628650" y="156581"/>
            <a:ext cx="7886700" cy="517904"/>
          </a:xfrm>
        </p:spPr>
        <p:txBody>
          <a:bodyPr>
            <a:normAutofit fontScale="90000"/>
          </a:bodyPr>
          <a:lstStyle/>
          <a:p>
            <a:r>
              <a:rPr lang="en-US" dirty="0"/>
              <a:t>3D IC Architectural Planning and Analysis</a:t>
            </a:r>
          </a:p>
        </p:txBody>
      </p:sp>
      <p:pic>
        <p:nvPicPr>
          <p:cNvPr id="7" name="Picture 6">
            <a:extLst>
              <a:ext uri="{FF2B5EF4-FFF2-40B4-BE49-F238E27FC236}">
                <a16:creationId xmlns:a16="http://schemas.microsoft.com/office/drawing/2014/main" id="{702C5B3D-C09B-D066-209E-D801FE86BF48}"/>
              </a:ext>
            </a:extLst>
          </p:cNvPr>
          <p:cNvPicPr>
            <a:picLocks noChangeAspect="1"/>
          </p:cNvPicPr>
          <p:nvPr/>
        </p:nvPicPr>
        <p:blipFill>
          <a:blip r:embed="rId2"/>
          <a:stretch>
            <a:fillRect/>
          </a:stretch>
        </p:blipFill>
        <p:spPr>
          <a:xfrm>
            <a:off x="781396" y="674485"/>
            <a:ext cx="7347876" cy="4019089"/>
          </a:xfrm>
          <a:prstGeom prst="rect">
            <a:avLst/>
          </a:prstGeom>
        </p:spPr>
      </p:pic>
      <p:sp>
        <p:nvSpPr>
          <p:cNvPr id="8" name="TextBox 7">
            <a:extLst>
              <a:ext uri="{FF2B5EF4-FFF2-40B4-BE49-F238E27FC236}">
                <a16:creationId xmlns:a16="http://schemas.microsoft.com/office/drawing/2014/main" id="{162DE533-0EC2-C15D-D2B6-C3E78B843A90}"/>
              </a:ext>
            </a:extLst>
          </p:cNvPr>
          <p:cNvSpPr txBox="1"/>
          <p:nvPr/>
        </p:nvSpPr>
        <p:spPr>
          <a:xfrm>
            <a:off x="781396" y="773290"/>
            <a:ext cx="3266902" cy="307777"/>
          </a:xfrm>
          <a:prstGeom prst="rect">
            <a:avLst/>
          </a:prstGeom>
          <a:solidFill>
            <a:srgbClr val="070711"/>
          </a:solidFill>
        </p:spPr>
        <p:txBody>
          <a:bodyPr wrap="square" rtlCol="0">
            <a:spAutoFit/>
          </a:bodyPr>
          <a:lstStyle/>
          <a:p>
            <a:endParaRPr lang="en-US" dirty="0"/>
          </a:p>
        </p:txBody>
      </p:sp>
    </p:spTree>
    <p:extLst>
      <p:ext uri="{BB962C8B-B14F-4D97-AF65-F5344CB8AC3E}">
        <p14:creationId xmlns:p14="http://schemas.microsoft.com/office/powerpoint/2010/main" val="3589802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077E7-9469-2445-FD57-7025A1A4C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4B1642-5887-6505-2005-5D3D3A8C42F6}"/>
              </a:ext>
            </a:extLst>
          </p:cNvPr>
          <p:cNvSpPr>
            <a:spLocks noGrp="1"/>
          </p:cNvSpPr>
          <p:nvPr>
            <p:ph type="title"/>
          </p:nvPr>
        </p:nvSpPr>
        <p:spPr>
          <a:xfrm>
            <a:off x="628650" y="156581"/>
            <a:ext cx="7886700" cy="599877"/>
          </a:xfrm>
        </p:spPr>
        <p:txBody>
          <a:bodyPr/>
          <a:lstStyle/>
          <a:p>
            <a:r>
              <a:rPr lang="en-US" dirty="0"/>
              <a:t>Package Assembly Design Kit</a:t>
            </a:r>
          </a:p>
        </p:txBody>
      </p:sp>
      <p:pic>
        <p:nvPicPr>
          <p:cNvPr id="4" name="Picture 3">
            <a:extLst>
              <a:ext uri="{FF2B5EF4-FFF2-40B4-BE49-F238E27FC236}">
                <a16:creationId xmlns:a16="http://schemas.microsoft.com/office/drawing/2014/main" id="{B9821943-956C-D998-E206-8A45188C8E36}"/>
              </a:ext>
            </a:extLst>
          </p:cNvPr>
          <p:cNvPicPr>
            <a:picLocks noChangeAspect="1"/>
          </p:cNvPicPr>
          <p:nvPr/>
        </p:nvPicPr>
        <p:blipFill>
          <a:blip r:embed="rId2"/>
          <a:stretch>
            <a:fillRect/>
          </a:stretch>
        </p:blipFill>
        <p:spPr>
          <a:xfrm>
            <a:off x="1354974" y="865481"/>
            <a:ext cx="6753059" cy="3813492"/>
          </a:xfrm>
          <a:prstGeom prst="rect">
            <a:avLst/>
          </a:prstGeom>
        </p:spPr>
      </p:pic>
      <p:sp>
        <p:nvSpPr>
          <p:cNvPr id="5" name="TextBox 4">
            <a:extLst>
              <a:ext uri="{FF2B5EF4-FFF2-40B4-BE49-F238E27FC236}">
                <a16:creationId xmlns:a16="http://schemas.microsoft.com/office/drawing/2014/main" id="{6B81A5BA-9BB5-4C6D-74A5-8B08C977FB7A}"/>
              </a:ext>
            </a:extLst>
          </p:cNvPr>
          <p:cNvSpPr txBox="1"/>
          <p:nvPr/>
        </p:nvSpPr>
        <p:spPr>
          <a:xfrm>
            <a:off x="1354974" y="972796"/>
            <a:ext cx="3266902" cy="523220"/>
          </a:xfrm>
          <a:prstGeom prst="rect">
            <a:avLst/>
          </a:prstGeom>
          <a:solidFill>
            <a:srgbClr val="070711"/>
          </a:solid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3668262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5943-A2DA-5B1D-23C4-4BA8371617A4}"/>
              </a:ext>
            </a:extLst>
          </p:cNvPr>
          <p:cNvSpPr>
            <a:spLocks noGrp="1"/>
          </p:cNvSpPr>
          <p:nvPr>
            <p:ph type="title"/>
          </p:nvPr>
        </p:nvSpPr>
        <p:spPr/>
        <p:txBody>
          <a:bodyPr>
            <a:normAutofit/>
          </a:bodyPr>
          <a:lstStyle/>
          <a:p>
            <a:r>
              <a:rPr lang="en-US" dirty="0"/>
              <a:t>Impacting Data Center IT and Facilities</a:t>
            </a:r>
          </a:p>
        </p:txBody>
      </p:sp>
      <p:sp>
        <p:nvSpPr>
          <p:cNvPr id="4" name="Left-Right Arrow 7">
            <a:extLst>
              <a:ext uri="{FF2B5EF4-FFF2-40B4-BE49-F238E27FC236}">
                <a16:creationId xmlns:a16="http://schemas.microsoft.com/office/drawing/2014/main" id="{3B8B1771-222F-0661-2B73-82BBFC352D6B}"/>
              </a:ext>
            </a:extLst>
          </p:cNvPr>
          <p:cNvSpPr/>
          <p:nvPr/>
        </p:nvSpPr>
        <p:spPr>
          <a:xfrm>
            <a:off x="0" y="1257992"/>
            <a:ext cx="9143999" cy="1406572"/>
          </a:xfrm>
          <a:prstGeom prst="leftRightArrow">
            <a:avLst>
              <a:gd name="adj1" fmla="val 100000"/>
              <a:gd name="adj2" fmla="val 27304"/>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Franklin Gothic Medium" panose="020B0603020102020204" pitchFamily="34" charset="0"/>
              <a:ea typeface="+mn-ea"/>
              <a:cs typeface="+mn-cs"/>
              <a:sym typeface="Arial"/>
            </a:endParaRPr>
          </a:p>
        </p:txBody>
      </p:sp>
      <p:sp>
        <p:nvSpPr>
          <p:cNvPr id="5" name="Left-Right Arrow 8">
            <a:extLst>
              <a:ext uri="{FF2B5EF4-FFF2-40B4-BE49-F238E27FC236}">
                <a16:creationId xmlns:a16="http://schemas.microsoft.com/office/drawing/2014/main" id="{DFF97FBE-1B6C-D278-459E-31600E26D840}"/>
              </a:ext>
            </a:extLst>
          </p:cNvPr>
          <p:cNvSpPr/>
          <p:nvPr/>
        </p:nvSpPr>
        <p:spPr>
          <a:xfrm>
            <a:off x="0" y="3187650"/>
            <a:ext cx="9143999" cy="1406572"/>
          </a:xfrm>
          <a:prstGeom prst="leftRightArrow">
            <a:avLst>
              <a:gd name="adj1" fmla="val 100000"/>
              <a:gd name="adj2" fmla="val 26535"/>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Franklin Gothic Medium" panose="020B0603020102020204" pitchFamily="34" charset="0"/>
              <a:ea typeface="+mn-ea"/>
              <a:cs typeface="+mn-cs"/>
              <a:sym typeface="Arial"/>
            </a:endParaRPr>
          </a:p>
        </p:txBody>
      </p:sp>
      <p:sp>
        <p:nvSpPr>
          <p:cNvPr id="3" name="Parallelogram 2">
            <a:extLst>
              <a:ext uri="{FF2B5EF4-FFF2-40B4-BE49-F238E27FC236}">
                <a16:creationId xmlns:a16="http://schemas.microsoft.com/office/drawing/2014/main" id="{3AC4814C-6A36-5B58-781D-180C347F8DE1}"/>
              </a:ext>
            </a:extLst>
          </p:cNvPr>
          <p:cNvSpPr/>
          <p:nvPr/>
        </p:nvSpPr>
        <p:spPr>
          <a:xfrm>
            <a:off x="540614" y="1257992"/>
            <a:ext cx="3630547" cy="1406572"/>
          </a:xfrm>
          <a:prstGeom prst="parallelogram">
            <a:avLst/>
          </a:prstGeom>
          <a: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Franklin Gothic Book" panose="020B0503020102020204" pitchFamily="34" charset="0"/>
              <a:ea typeface="+mn-ea"/>
              <a:cs typeface="+mn-cs"/>
              <a:sym typeface="Arial"/>
            </a:endParaRPr>
          </a:p>
        </p:txBody>
      </p:sp>
      <p:sp>
        <p:nvSpPr>
          <p:cNvPr id="7" name="Parallelogram 6">
            <a:extLst>
              <a:ext uri="{FF2B5EF4-FFF2-40B4-BE49-F238E27FC236}">
                <a16:creationId xmlns:a16="http://schemas.microsoft.com/office/drawing/2014/main" id="{EB83C85E-5545-EE8B-9B5B-F1F852F1FAB8}"/>
              </a:ext>
            </a:extLst>
          </p:cNvPr>
          <p:cNvSpPr/>
          <p:nvPr/>
        </p:nvSpPr>
        <p:spPr>
          <a:xfrm>
            <a:off x="4972839" y="1257992"/>
            <a:ext cx="3630547" cy="1406572"/>
          </a:xfrm>
          <a:prstGeom prst="parallelogram">
            <a:avLst/>
          </a:prstGeom>
          <a:blipFill dpi="0" rotWithShape="1">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Franklin Gothic Book" panose="020B0503020102020204" pitchFamily="34" charset="0"/>
              <a:ea typeface="+mn-ea"/>
              <a:cs typeface="+mn-cs"/>
              <a:sym typeface="Arial"/>
            </a:endParaRPr>
          </a:p>
        </p:txBody>
      </p:sp>
      <p:sp>
        <p:nvSpPr>
          <p:cNvPr id="10" name="Parallelogram 9">
            <a:extLst>
              <a:ext uri="{FF2B5EF4-FFF2-40B4-BE49-F238E27FC236}">
                <a16:creationId xmlns:a16="http://schemas.microsoft.com/office/drawing/2014/main" id="{8A6AEAF6-4D7B-A1DC-CF50-40C072B321F9}"/>
              </a:ext>
            </a:extLst>
          </p:cNvPr>
          <p:cNvSpPr/>
          <p:nvPr/>
        </p:nvSpPr>
        <p:spPr>
          <a:xfrm>
            <a:off x="540614" y="3187649"/>
            <a:ext cx="1827739" cy="1406572"/>
          </a:xfrm>
          <a:prstGeom prst="parallelogram">
            <a:avLst/>
          </a:prstGeom>
          <a:blipFill>
            <a:blip r:embed="rId7"/>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Franklin Gothic Book" panose="020B0503020102020204" pitchFamily="34" charset="0"/>
              <a:ea typeface="+mn-ea"/>
              <a:cs typeface="+mn-cs"/>
              <a:sym typeface="Arial"/>
            </a:endParaRPr>
          </a:p>
        </p:txBody>
      </p:sp>
      <p:sp>
        <p:nvSpPr>
          <p:cNvPr id="13" name="Parallelogram 12">
            <a:extLst>
              <a:ext uri="{FF2B5EF4-FFF2-40B4-BE49-F238E27FC236}">
                <a16:creationId xmlns:a16="http://schemas.microsoft.com/office/drawing/2014/main" id="{DA5992AF-5ECF-313D-D1CC-5C3B62EFE056}"/>
              </a:ext>
            </a:extLst>
          </p:cNvPr>
          <p:cNvSpPr/>
          <p:nvPr/>
        </p:nvSpPr>
        <p:spPr>
          <a:xfrm>
            <a:off x="2680840" y="3187649"/>
            <a:ext cx="1827739" cy="1406572"/>
          </a:xfrm>
          <a:prstGeom prst="parallelogram">
            <a:avLst/>
          </a:prstGeom>
          <a:blipFill>
            <a:blip r:embed="rId8"/>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Franklin Gothic Book" panose="020B0503020102020204" pitchFamily="34" charset="0"/>
              <a:ea typeface="+mn-ea"/>
              <a:cs typeface="+mn-cs"/>
              <a:sym typeface="Arial"/>
            </a:endParaRPr>
          </a:p>
        </p:txBody>
      </p:sp>
      <p:sp>
        <p:nvSpPr>
          <p:cNvPr id="14" name="Parallelogram 13">
            <a:extLst>
              <a:ext uri="{FF2B5EF4-FFF2-40B4-BE49-F238E27FC236}">
                <a16:creationId xmlns:a16="http://schemas.microsoft.com/office/drawing/2014/main" id="{46D497F8-0391-5699-3BD9-A9A7C5074269}"/>
              </a:ext>
            </a:extLst>
          </p:cNvPr>
          <p:cNvSpPr/>
          <p:nvPr/>
        </p:nvSpPr>
        <p:spPr>
          <a:xfrm>
            <a:off x="4752912" y="3187649"/>
            <a:ext cx="1827739" cy="1406572"/>
          </a:xfrm>
          <a:prstGeom prst="parallelogram">
            <a:avLst/>
          </a:prstGeom>
          <a:blipFill>
            <a:blip r:embed="rId9"/>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Franklin Gothic Book" panose="020B0503020102020204" pitchFamily="34" charset="0"/>
              <a:ea typeface="+mn-ea"/>
              <a:cs typeface="+mn-cs"/>
              <a:sym typeface="Arial"/>
            </a:endParaRPr>
          </a:p>
        </p:txBody>
      </p:sp>
      <p:sp>
        <p:nvSpPr>
          <p:cNvPr id="15" name="Parallelogram 14">
            <a:extLst>
              <a:ext uri="{FF2B5EF4-FFF2-40B4-BE49-F238E27FC236}">
                <a16:creationId xmlns:a16="http://schemas.microsoft.com/office/drawing/2014/main" id="{BF3BE9E6-048A-0D14-2B72-882C52993268}"/>
              </a:ext>
            </a:extLst>
          </p:cNvPr>
          <p:cNvSpPr/>
          <p:nvPr/>
        </p:nvSpPr>
        <p:spPr>
          <a:xfrm>
            <a:off x="6775647" y="3187649"/>
            <a:ext cx="1827739" cy="1406572"/>
          </a:xfrm>
          <a:prstGeom prst="parallelogram">
            <a:avLst/>
          </a:prstGeom>
          <a:blipFill>
            <a:blip r:embed="rId1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Franklin Gothic Book" panose="020B0503020102020204" pitchFamily="34" charset="0"/>
              <a:ea typeface="+mn-ea"/>
              <a:cs typeface="+mn-cs"/>
              <a:sym typeface="Arial"/>
            </a:endParaRPr>
          </a:p>
        </p:txBody>
      </p:sp>
      <p:sp>
        <p:nvSpPr>
          <p:cNvPr id="16" name="TextBox 15">
            <a:extLst>
              <a:ext uri="{FF2B5EF4-FFF2-40B4-BE49-F238E27FC236}">
                <a16:creationId xmlns:a16="http://schemas.microsoft.com/office/drawing/2014/main" id="{82A110F7-363D-FE20-8630-210180377EA8}"/>
              </a:ext>
            </a:extLst>
          </p:cNvPr>
          <p:cNvSpPr txBox="1"/>
          <p:nvPr/>
        </p:nvSpPr>
        <p:spPr>
          <a:xfrm>
            <a:off x="628650" y="950214"/>
            <a:ext cx="48478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8DC63F"/>
                </a:solidFill>
                <a:effectLst/>
                <a:uLnTx/>
                <a:uFillTx/>
                <a:latin typeface="Franklin Gothic Medium" panose="020B0603020102020204" pitchFamily="34" charset="0"/>
                <a:cs typeface="Arial"/>
                <a:sym typeface="Arial"/>
              </a:rPr>
              <a:t>From hyperscale to distributed edge data center technologies</a:t>
            </a:r>
          </a:p>
        </p:txBody>
      </p:sp>
      <p:sp>
        <p:nvSpPr>
          <p:cNvPr id="17" name="TextBox 16">
            <a:extLst>
              <a:ext uri="{FF2B5EF4-FFF2-40B4-BE49-F238E27FC236}">
                <a16:creationId xmlns:a16="http://schemas.microsoft.com/office/drawing/2014/main" id="{BF1882FC-83E9-B19D-1C02-E3769E6FB31B}"/>
              </a:ext>
            </a:extLst>
          </p:cNvPr>
          <p:cNvSpPr txBox="1"/>
          <p:nvPr/>
        </p:nvSpPr>
        <p:spPr>
          <a:xfrm>
            <a:off x="540614" y="2879871"/>
            <a:ext cx="35445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343895"/>
                </a:solidFill>
                <a:effectLst/>
                <a:uLnTx/>
                <a:uFillTx/>
                <a:latin typeface="Franklin Gothic Medium" panose="020B0603020102020204" pitchFamily="34" charset="0"/>
                <a:cs typeface="Arial"/>
                <a:sym typeface="Arial"/>
              </a:rPr>
              <a:t>From silicon to systems to physical facilities</a:t>
            </a:r>
          </a:p>
        </p:txBody>
      </p:sp>
    </p:spTree>
    <p:extLst>
      <p:ext uri="{BB962C8B-B14F-4D97-AF65-F5344CB8AC3E}">
        <p14:creationId xmlns:p14="http://schemas.microsoft.com/office/powerpoint/2010/main" val="14980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CE75-FB9D-2ACD-E612-4405D9DEAEBF}"/>
              </a:ext>
            </a:extLst>
          </p:cNvPr>
          <p:cNvSpPr>
            <a:spLocks noGrp="1"/>
          </p:cNvSpPr>
          <p:nvPr>
            <p:ph type="title"/>
          </p:nvPr>
        </p:nvSpPr>
        <p:spPr>
          <a:xfrm>
            <a:off x="628650" y="156581"/>
            <a:ext cx="7886700" cy="484457"/>
          </a:xfrm>
        </p:spPr>
        <p:txBody>
          <a:bodyPr>
            <a:normAutofit fontScale="90000"/>
          </a:bodyPr>
          <a:lstStyle/>
          <a:p>
            <a:r>
              <a:rPr lang="en-US" dirty="0"/>
              <a:t>3D IC Electrical Analysis</a:t>
            </a:r>
          </a:p>
        </p:txBody>
      </p:sp>
      <p:pic>
        <p:nvPicPr>
          <p:cNvPr id="5" name="Picture 4">
            <a:extLst>
              <a:ext uri="{FF2B5EF4-FFF2-40B4-BE49-F238E27FC236}">
                <a16:creationId xmlns:a16="http://schemas.microsoft.com/office/drawing/2014/main" id="{B65A46D4-3D0E-6E75-1F37-4D2043E75B94}"/>
              </a:ext>
            </a:extLst>
          </p:cNvPr>
          <p:cNvPicPr>
            <a:picLocks noChangeAspect="1"/>
          </p:cNvPicPr>
          <p:nvPr/>
        </p:nvPicPr>
        <p:blipFill>
          <a:blip r:embed="rId2"/>
          <a:stretch>
            <a:fillRect/>
          </a:stretch>
        </p:blipFill>
        <p:spPr>
          <a:xfrm>
            <a:off x="723207" y="641038"/>
            <a:ext cx="7466133" cy="4130720"/>
          </a:xfrm>
          <a:prstGeom prst="rect">
            <a:avLst/>
          </a:prstGeom>
        </p:spPr>
      </p:pic>
      <p:sp>
        <p:nvSpPr>
          <p:cNvPr id="6" name="TextBox 5">
            <a:extLst>
              <a:ext uri="{FF2B5EF4-FFF2-40B4-BE49-F238E27FC236}">
                <a16:creationId xmlns:a16="http://schemas.microsoft.com/office/drawing/2014/main" id="{925FF100-F278-F86F-3DE5-0F573DF6A595}"/>
              </a:ext>
            </a:extLst>
          </p:cNvPr>
          <p:cNvSpPr txBox="1"/>
          <p:nvPr/>
        </p:nvSpPr>
        <p:spPr>
          <a:xfrm>
            <a:off x="723207" y="641038"/>
            <a:ext cx="3266902" cy="523220"/>
          </a:xfrm>
          <a:prstGeom prst="rect">
            <a:avLst/>
          </a:prstGeom>
          <a:solidFill>
            <a:srgbClr val="070711"/>
          </a:solid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122855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DE386-E8B3-8BC8-60AC-99BC73048D04}"/>
              </a:ext>
            </a:extLst>
          </p:cNvPr>
          <p:cNvSpPr>
            <a:spLocks noGrp="1"/>
          </p:cNvSpPr>
          <p:nvPr>
            <p:ph type="title"/>
          </p:nvPr>
        </p:nvSpPr>
        <p:spPr>
          <a:xfrm>
            <a:off x="628650" y="156581"/>
            <a:ext cx="7886700" cy="441935"/>
          </a:xfrm>
        </p:spPr>
        <p:txBody>
          <a:bodyPr>
            <a:normAutofit fontScale="90000"/>
          </a:bodyPr>
          <a:lstStyle/>
          <a:p>
            <a:r>
              <a:rPr lang="en-US" dirty="0"/>
              <a:t>3D IC Test Planning &amp; Validation Workflows</a:t>
            </a:r>
          </a:p>
        </p:txBody>
      </p:sp>
      <p:pic>
        <p:nvPicPr>
          <p:cNvPr id="5" name="Picture 4">
            <a:extLst>
              <a:ext uri="{FF2B5EF4-FFF2-40B4-BE49-F238E27FC236}">
                <a16:creationId xmlns:a16="http://schemas.microsoft.com/office/drawing/2014/main" id="{5B00D148-8728-843E-928E-A082BBCF0CF6}"/>
              </a:ext>
            </a:extLst>
          </p:cNvPr>
          <p:cNvPicPr>
            <a:picLocks noChangeAspect="1"/>
          </p:cNvPicPr>
          <p:nvPr/>
        </p:nvPicPr>
        <p:blipFill>
          <a:blip r:embed="rId2"/>
          <a:stretch>
            <a:fillRect/>
          </a:stretch>
        </p:blipFill>
        <p:spPr>
          <a:xfrm>
            <a:off x="828156" y="658777"/>
            <a:ext cx="7343255" cy="4109674"/>
          </a:xfrm>
          <a:prstGeom prst="rect">
            <a:avLst/>
          </a:prstGeom>
        </p:spPr>
      </p:pic>
      <p:sp>
        <p:nvSpPr>
          <p:cNvPr id="6" name="TextBox 5">
            <a:extLst>
              <a:ext uri="{FF2B5EF4-FFF2-40B4-BE49-F238E27FC236}">
                <a16:creationId xmlns:a16="http://schemas.microsoft.com/office/drawing/2014/main" id="{5AF9D0ED-E8A7-42A2-7FFD-E0828D487884}"/>
              </a:ext>
            </a:extLst>
          </p:cNvPr>
          <p:cNvSpPr txBox="1"/>
          <p:nvPr/>
        </p:nvSpPr>
        <p:spPr>
          <a:xfrm>
            <a:off x="828156" y="658777"/>
            <a:ext cx="3743844" cy="307777"/>
          </a:xfrm>
          <a:prstGeom prst="rect">
            <a:avLst/>
          </a:prstGeom>
          <a:solidFill>
            <a:srgbClr val="070711"/>
          </a:solidFill>
        </p:spPr>
        <p:txBody>
          <a:bodyPr wrap="square" rtlCol="0">
            <a:spAutoFit/>
          </a:bodyPr>
          <a:lstStyle/>
          <a:p>
            <a:endParaRPr lang="en-US" dirty="0"/>
          </a:p>
        </p:txBody>
      </p:sp>
    </p:spTree>
    <p:extLst>
      <p:ext uri="{BB962C8B-B14F-4D97-AF65-F5344CB8AC3E}">
        <p14:creationId xmlns:p14="http://schemas.microsoft.com/office/powerpoint/2010/main" val="1866701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84B85-EC87-C674-BCA5-7D911261AF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53684C-B2F9-9013-35BA-B4A60393FC8C}"/>
              </a:ext>
            </a:extLst>
          </p:cNvPr>
          <p:cNvSpPr>
            <a:spLocks noGrp="1"/>
          </p:cNvSpPr>
          <p:nvPr>
            <p:ph type="title"/>
          </p:nvPr>
        </p:nvSpPr>
        <p:spPr>
          <a:xfrm>
            <a:off x="714896" y="1775963"/>
            <a:ext cx="5331575" cy="994200"/>
          </a:xfrm>
        </p:spPr>
        <p:txBody>
          <a:bodyPr/>
          <a:lstStyle/>
          <a:p>
            <a:r>
              <a:rPr lang="en-US" sz="3600" dirty="0">
                <a:solidFill>
                  <a:srgbClr val="8DC63F"/>
                </a:solidFill>
                <a:latin typeface="Franklin Gothic Medium" panose="020B0603020102020204" pitchFamily="34" charset="0"/>
                <a:sym typeface="Libre Franklin"/>
              </a:rPr>
              <a:t>Economy Booster</a:t>
            </a:r>
          </a:p>
        </p:txBody>
      </p:sp>
      <p:cxnSp>
        <p:nvCxnSpPr>
          <p:cNvPr id="11" name="Straight Connector 10">
            <a:extLst>
              <a:ext uri="{FF2B5EF4-FFF2-40B4-BE49-F238E27FC236}">
                <a16:creationId xmlns:a16="http://schemas.microsoft.com/office/drawing/2014/main" id="{45B0C1A1-F948-DA91-3574-58F1FDC3CEA0}"/>
              </a:ext>
            </a:extLst>
          </p:cNvPr>
          <p:cNvCxnSpPr>
            <a:cxnSpLocks/>
          </p:cNvCxnSpPr>
          <p:nvPr/>
        </p:nvCxnSpPr>
        <p:spPr>
          <a:xfrm>
            <a:off x="856212" y="2571750"/>
            <a:ext cx="7597832" cy="0"/>
          </a:xfrm>
          <a:prstGeom prst="line">
            <a:avLst/>
          </a:prstGeom>
          <a:ln w="254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100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48F63-5954-DD86-9198-4618279B4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441A9-7815-0B9A-C87C-AEA57F0F2A5C}"/>
              </a:ext>
            </a:extLst>
          </p:cNvPr>
          <p:cNvSpPr>
            <a:spLocks noGrp="1"/>
          </p:cNvSpPr>
          <p:nvPr>
            <p:ph type="title"/>
          </p:nvPr>
        </p:nvSpPr>
        <p:spPr/>
        <p:txBody>
          <a:bodyPr>
            <a:normAutofit/>
          </a:bodyPr>
          <a:lstStyle/>
          <a:p>
            <a:r>
              <a:rPr lang="en-US" dirty="0">
                <a:latin typeface="Franklin Gothic Medium" panose="020B0603020102020204" pitchFamily="34" charset="0"/>
              </a:rPr>
              <a:t>Accelerating HPC and AI</a:t>
            </a:r>
          </a:p>
        </p:txBody>
      </p:sp>
      <p:pic>
        <p:nvPicPr>
          <p:cNvPr id="5" name="Picture 4">
            <a:extLst>
              <a:ext uri="{FF2B5EF4-FFF2-40B4-BE49-F238E27FC236}">
                <a16:creationId xmlns:a16="http://schemas.microsoft.com/office/drawing/2014/main" id="{A32C6E66-4603-E562-2AF4-3CBE8D343CA4}"/>
              </a:ext>
            </a:extLst>
          </p:cNvPr>
          <p:cNvPicPr>
            <a:picLocks noChangeAspect="1"/>
          </p:cNvPicPr>
          <p:nvPr/>
        </p:nvPicPr>
        <p:blipFill>
          <a:blip r:embed="rId2"/>
          <a:stretch>
            <a:fillRect/>
          </a:stretch>
        </p:blipFill>
        <p:spPr>
          <a:xfrm>
            <a:off x="450249" y="782199"/>
            <a:ext cx="8429286" cy="3579102"/>
          </a:xfrm>
          <a:prstGeom prst="rect">
            <a:avLst/>
          </a:prstGeom>
        </p:spPr>
      </p:pic>
    </p:spTree>
    <p:extLst>
      <p:ext uri="{BB962C8B-B14F-4D97-AF65-F5344CB8AC3E}">
        <p14:creationId xmlns:p14="http://schemas.microsoft.com/office/powerpoint/2010/main" val="1693027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6431D-CDC1-9E7B-6B1E-D31FFA3F46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D8FFA-AF98-36F6-222F-88EE4673F0A7}"/>
              </a:ext>
            </a:extLst>
          </p:cNvPr>
          <p:cNvSpPr>
            <a:spLocks noGrp="1"/>
          </p:cNvSpPr>
          <p:nvPr>
            <p:ph type="title"/>
          </p:nvPr>
        </p:nvSpPr>
        <p:spPr/>
        <p:txBody>
          <a:bodyPr>
            <a:normAutofit/>
          </a:bodyPr>
          <a:lstStyle/>
          <a:p>
            <a:r>
              <a:rPr lang="en-US" dirty="0">
                <a:latin typeface="Franklin Gothic Medium" panose="020B0603020102020204" pitchFamily="34" charset="0"/>
              </a:rPr>
              <a:t>Automotive Use Case for </a:t>
            </a:r>
            <a:r>
              <a:rPr lang="en-US" dirty="0" err="1">
                <a:latin typeface="Franklin Gothic Medium" panose="020B0603020102020204" pitchFamily="34" charset="0"/>
              </a:rPr>
              <a:t>Chiplets</a:t>
            </a:r>
            <a:endParaRPr lang="en-US" dirty="0">
              <a:latin typeface="Franklin Gothic Medium" panose="020B0603020102020204" pitchFamily="34" charset="0"/>
            </a:endParaRPr>
          </a:p>
        </p:txBody>
      </p:sp>
      <p:pic>
        <p:nvPicPr>
          <p:cNvPr id="7" name="Picture 6">
            <a:extLst>
              <a:ext uri="{FF2B5EF4-FFF2-40B4-BE49-F238E27FC236}">
                <a16:creationId xmlns:a16="http://schemas.microsoft.com/office/drawing/2014/main" id="{E714109D-A951-6EAB-A5FB-495090CEF3F0}"/>
              </a:ext>
            </a:extLst>
          </p:cNvPr>
          <p:cNvPicPr>
            <a:picLocks noChangeAspect="1"/>
          </p:cNvPicPr>
          <p:nvPr/>
        </p:nvPicPr>
        <p:blipFill>
          <a:blip r:embed="rId2"/>
          <a:stretch>
            <a:fillRect/>
          </a:stretch>
        </p:blipFill>
        <p:spPr>
          <a:xfrm>
            <a:off x="628650" y="744306"/>
            <a:ext cx="7731887" cy="3654887"/>
          </a:xfrm>
          <a:prstGeom prst="rect">
            <a:avLst/>
          </a:prstGeom>
        </p:spPr>
      </p:pic>
      <p:pic>
        <p:nvPicPr>
          <p:cNvPr id="9" name="Picture 8">
            <a:extLst>
              <a:ext uri="{FF2B5EF4-FFF2-40B4-BE49-F238E27FC236}">
                <a16:creationId xmlns:a16="http://schemas.microsoft.com/office/drawing/2014/main" id="{26C2FB70-2D59-4518-DD57-2F8B87C4F261}"/>
              </a:ext>
            </a:extLst>
          </p:cNvPr>
          <p:cNvPicPr>
            <a:picLocks noChangeAspect="1"/>
          </p:cNvPicPr>
          <p:nvPr/>
        </p:nvPicPr>
        <p:blipFill>
          <a:blip r:embed="rId3"/>
          <a:srcRect l="9888" t="9236"/>
          <a:stretch/>
        </p:blipFill>
        <p:spPr>
          <a:xfrm>
            <a:off x="1155469" y="1107591"/>
            <a:ext cx="2111433" cy="1214297"/>
          </a:xfrm>
          <a:prstGeom prst="rect">
            <a:avLst/>
          </a:prstGeom>
        </p:spPr>
      </p:pic>
    </p:spTree>
    <p:extLst>
      <p:ext uri="{BB962C8B-B14F-4D97-AF65-F5344CB8AC3E}">
        <p14:creationId xmlns:p14="http://schemas.microsoft.com/office/powerpoint/2010/main" val="1186186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9BC1C-F737-6FE6-6005-A3F20DF13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D275E-2742-072C-00B0-1374962AF705}"/>
              </a:ext>
            </a:extLst>
          </p:cNvPr>
          <p:cNvSpPr>
            <a:spLocks noGrp="1"/>
          </p:cNvSpPr>
          <p:nvPr>
            <p:ph type="title"/>
          </p:nvPr>
        </p:nvSpPr>
        <p:spPr>
          <a:xfrm>
            <a:off x="570461" y="164894"/>
            <a:ext cx="7886700" cy="708900"/>
          </a:xfrm>
        </p:spPr>
        <p:txBody>
          <a:bodyPr>
            <a:normAutofit fontScale="90000"/>
          </a:bodyPr>
          <a:lstStyle/>
          <a:p>
            <a:r>
              <a:rPr lang="en-US" dirty="0">
                <a:latin typeface="Franklin Gothic Medium" panose="020B0603020102020204" pitchFamily="34" charset="0"/>
              </a:rPr>
              <a:t>Chiplet Based Solution for Generative Inference</a:t>
            </a:r>
          </a:p>
        </p:txBody>
      </p:sp>
      <p:pic>
        <p:nvPicPr>
          <p:cNvPr id="4" name="Picture 3">
            <a:extLst>
              <a:ext uri="{FF2B5EF4-FFF2-40B4-BE49-F238E27FC236}">
                <a16:creationId xmlns:a16="http://schemas.microsoft.com/office/drawing/2014/main" id="{C8AE4051-A160-477E-2439-A7F16461E106}"/>
              </a:ext>
            </a:extLst>
          </p:cNvPr>
          <p:cNvPicPr>
            <a:picLocks noChangeAspect="1"/>
          </p:cNvPicPr>
          <p:nvPr/>
        </p:nvPicPr>
        <p:blipFill>
          <a:blip r:embed="rId2"/>
          <a:stretch>
            <a:fillRect/>
          </a:stretch>
        </p:blipFill>
        <p:spPr>
          <a:xfrm>
            <a:off x="634094" y="1022964"/>
            <a:ext cx="2638793" cy="2781688"/>
          </a:xfrm>
          <a:prstGeom prst="rect">
            <a:avLst/>
          </a:prstGeom>
        </p:spPr>
      </p:pic>
      <p:sp>
        <p:nvSpPr>
          <p:cNvPr id="5" name="TextBox 4">
            <a:extLst>
              <a:ext uri="{FF2B5EF4-FFF2-40B4-BE49-F238E27FC236}">
                <a16:creationId xmlns:a16="http://schemas.microsoft.com/office/drawing/2014/main" id="{DBA1F7AC-E359-8A4D-A5B6-3AB53CF2AE63}"/>
              </a:ext>
            </a:extLst>
          </p:cNvPr>
          <p:cNvSpPr txBox="1"/>
          <p:nvPr/>
        </p:nvSpPr>
        <p:spPr>
          <a:xfrm>
            <a:off x="1014153" y="3804652"/>
            <a:ext cx="1945178" cy="523220"/>
          </a:xfrm>
          <a:prstGeom prst="rect">
            <a:avLst/>
          </a:prstGeom>
          <a:noFill/>
        </p:spPr>
        <p:txBody>
          <a:bodyPr wrap="square" rtlCol="0">
            <a:spAutoFit/>
          </a:bodyPr>
          <a:lstStyle/>
          <a:p>
            <a:pPr algn="ctr"/>
            <a:r>
              <a:rPr lang="en-US" dirty="0">
                <a:latin typeface="Franklin Gothic Medium" panose="020B0603020102020204" pitchFamily="34" charset="0"/>
              </a:rPr>
              <a:t>New AI</a:t>
            </a:r>
          </a:p>
          <a:p>
            <a:pPr algn="ctr"/>
            <a:r>
              <a:rPr lang="en-US" dirty="0">
                <a:latin typeface="Franklin Gothic Medium" panose="020B0603020102020204" pitchFamily="34" charset="0"/>
              </a:rPr>
              <a:t>Computing Paradigm</a:t>
            </a:r>
          </a:p>
        </p:txBody>
      </p:sp>
      <p:pic>
        <p:nvPicPr>
          <p:cNvPr id="8" name="Picture 7">
            <a:extLst>
              <a:ext uri="{FF2B5EF4-FFF2-40B4-BE49-F238E27FC236}">
                <a16:creationId xmlns:a16="http://schemas.microsoft.com/office/drawing/2014/main" id="{E8154EB4-F720-579A-124F-5CD04452A13F}"/>
              </a:ext>
            </a:extLst>
          </p:cNvPr>
          <p:cNvPicPr>
            <a:picLocks noChangeAspect="1"/>
          </p:cNvPicPr>
          <p:nvPr/>
        </p:nvPicPr>
        <p:blipFill>
          <a:blip r:embed="rId3"/>
          <a:stretch>
            <a:fillRect/>
          </a:stretch>
        </p:blipFill>
        <p:spPr>
          <a:xfrm>
            <a:off x="4665823" y="915851"/>
            <a:ext cx="2706969" cy="1959963"/>
          </a:xfrm>
          <a:prstGeom prst="rect">
            <a:avLst/>
          </a:prstGeom>
        </p:spPr>
      </p:pic>
      <p:pic>
        <p:nvPicPr>
          <p:cNvPr id="11" name="Picture 10">
            <a:extLst>
              <a:ext uri="{FF2B5EF4-FFF2-40B4-BE49-F238E27FC236}">
                <a16:creationId xmlns:a16="http://schemas.microsoft.com/office/drawing/2014/main" id="{30833C5C-4F43-FF9C-DB0C-DE7ADE5A1644}"/>
              </a:ext>
            </a:extLst>
          </p:cNvPr>
          <p:cNvPicPr>
            <a:picLocks noChangeAspect="1"/>
          </p:cNvPicPr>
          <p:nvPr/>
        </p:nvPicPr>
        <p:blipFill>
          <a:blip r:embed="rId4"/>
          <a:srcRect r="49709"/>
          <a:stretch/>
        </p:blipFill>
        <p:spPr>
          <a:xfrm>
            <a:off x="4488870" y="2809312"/>
            <a:ext cx="3205053" cy="1333686"/>
          </a:xfrm>
          <a:prstGeom prst="rect">
            <a:avLst/>
          </a:prstGeom>
        </p:spPr>
      </p:pic>
      <p:cxnSp>
        <p:nvCxnSpPr>
          <p:cNvPr id="12" name="Straight Connector 11">
            <a:extLst>
              <a:ext uri="{FF2B5EF4-FFF2-40B4-BE49-F238E27FC236}">
                <a16:creationId xmlns:a16="http://schemas.microsoft.com/office/drawing/2014/main" id="{B698E89D-3348-3C57-01EB-39DC28A8CD5F}"/>
              </a:ext>
            </a:extLst>
          </p:cNvPr>
          <p:cNvCxnSpPr/>
          <p:nvPr/>
        </p:nvCxnSpPr>
        <p:spPr>
          <a:xfrm>
            <a:off x="3424844" y="1463585"/>
            <a:ext cx="0" cy="234106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2C6C380-E7DB-3583-DA66-674AE384BDC3}"/>
              </a:ext>
            </a:extLst>
          </p:cNvPr>
          <p:cNvSpPr txBox="1"/>
          <p:nvPr/>
        </p:nvSpPr>
        <p:spPr>
          <a:xfrm>
            <a:off x="4798130" y="4138987"/>
            <a:ext cx="1103210" cy="523220"/>
          </a:xfrm>
          <a:prstGeom prst="rect">
            <a:avLst/>
          </a:prstGeom>
          <a:noFill/>
        </p:spPr>
        <p:txBody>
          <a:bodyPr wrap="square" rtlCol="0">
            <a:spAutoFit/>
          </a:bodyPr>
          <a:lstStyle/>
          <a:p>
            <a:pPr algn="ctr"/>
            <a:r>
              <a:rPr lang="en-US" dirty="0">
                <a:latin typeface="Franklin Gothic Medium" panose="020B0603020102020204" pitchFamily="34" charset="0"/>
              </a:rPr>
              <a:t>In-Memory Compute</a:t>
            </a:r>
          </a:p>
        </p:txBody>
      </p:sp>
      <p:sp>
        <p:nvSpPr>
          <p:cNvPr id="14" name="TextBox 13">
            <a:extLst>
              <a:ext uri="{FF2B5EF4-FFF2-40B4-BE49-F238E27FC236}">
                <a16:creationId xmlns:a16="http://schemas.microsoft.com/office/drawing/2014/main" id="{58212600-1D12-4DE9-823F-FC69BA9D7D04}"/>
              </a:ext>
            </a:extLst>
          </p:cNvPr>
          <p:cNvSpPr txBox="1"/>
          <p:nvPr/>
        </p:nvSpPr>
        <p:spPr>
          <a:xfrm>
            <a:off x="6352610" y="4126159"/>
            <a:ext cx="1103210" cy="523220"/>
          </a:xfrm>
          <a:prstGeom prst="rect">
            <a:avLst/>
          </a:prstGeom>
          <a:noFill/>
        </p:spPr>
        <p:txBody>
          <a:bodyPr wrap="square" rtlCol="0">
            <a:spAutoFit/>
          </a:bodyPr>
          <a:lstStyle/>
          <a:p>
            <a:pPr algn="ctr"/>
            <a:r>
              <a:rPr lang="en-US" dirty="0">
                <a:latin typeface="Franklin Gothic Medium" panose="020B0603020102020204" pitchFamily="34" charset="0"/>
              </a:rPr>
              <a:t>Block Float Data Types</a:t>
            </a:r>
          </a:p>
        </p:txBody>
      </p:sp>
    </p:spTree>
    <p:extLst>
      <p:ext uri="{BB962C8B-B14F-4D97-AF65-F5344CB8AC3E}">
        <p14:creationId xmlns:p14="http://schemas.microsoft.com/office/powerpoint/2010/main" val="272748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B7910-DCA2-8361-D182-91760E444B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D9DE51-4900-2E5B-B018-B73019190F3B}"/>
              </a:ext>
            </a:extLst>
          </p:cNvPr>
          <p:cNvSpPr>
            <a:spLocks noGrp="1"/>
          </p:cNvSpPr>
          <p:nvPr>
            <p:ph type="title"/>
          </p:nvPr>
        </p:nvSpPr>
        <p:spPr>
          <a:xfrm>
            <a:off x="570461" y="164894"/>
            <a:ext cx="7886700" cy="708900"/>
          </a:xfrm>
        </p:spPr>
        <p:txBody>
          <a:bodyPr>
            <a:normAutofit/>
          </a:bodyPr>
          <a:lstStyle/>
          <a:p>
            <a:r>
              <a:rPr lang="en-US" dirty="0">
                <a:latin typeface="Franklin Gothic Medium" panose="020B0603020102020204" pitchFamily="34" charset="0"/>
              </a:rPr>
              <a:t>IBM </a:t>
            </a:r>
            <a:r>
              <a:rPr lang="en-US" dirty="0" err="1">
                <a:latin typeface="Franklin Gothic Medium" panose="020B0603020102020204" pitchFamily="34" charset="0"/>
              </a:rPr>
              <a:t>Spyre</a:t>
            </a:r>
            <a:r>
              <a:rPr lang="en-US" baseline="30000" dirty="0" err="1">
                <a:latin typeface="Franklin Gothic Medium" panose="020B0603020102020204" pitchFamily="34" charset="0"/>
              </a:rPr>
              <a:t>TM</a:t>
            </a:r>
            <a:r>
              <a:rPr lang="en-US" dirty="0">
                <a:latin typeface="Franklin Gothic Medium" panose="020B0603020102020204" pitchFamily="34" charset="0"/>
              </a:rPr>
              <a:t> AI Accelerator</a:t>
            </a:r>
          </a:p>
        </p:txBody>
      </p:sp>
      <p:pic>
        <p:nvPicPr>
          <p:cNvPr id="6" name="Picture 5">
            <a:extLst>
              <a:ext uri="{FF2B5EF4-FFF2-40B4-BE49-F238E27FC236}">
                <a16:creationId xmlns:a16="http://schemas.microsoft.com/office/drawing/2014/main" id="{4AC74647-F366-EBEF-FC1B-124CCED2AC84}"/>
              </a:ext>
            </a:extLst>
          </p:cNvPr>
          <p:cNvPicPr>
            <a:picLocks noChangeAspect="1"/>
          </p:cNvPicPr>
          <p:nvPr/>
        </p:nvPicPr>
        <p:blipFill>
          <a:blip r:embed="rId2"/>
          <a:srcRect l="551" t="2576" r="1652"/>
          <a:stretch/>
        </p:blipFill>
        <p:spPr>
          <a:xfrm>
            <a:off x="570461" y="1487913"/>
            <a:ext cx="5045825" cy="1863073"/>
          </a:xfrm>
          <a:prstGeom prst="rect">
            <a:avLst/>
          </a:prstGeom>
        </p:spPr>
      </p:pic>
      <p:sp>
        <p:nvSpPr>
          <p:cNvPr id="7" name="TextBox 6">
            <a:extLst>
              <a:ext uri="{FF2B5EF4-FFF2-40B4-BE49-F238E27FC236}">
                <a16:creationId xmlns:a16="http://schemas.microsoft.com/office/drawing/2014/main" id="{600BE1E7-7D89-C01B-7E23-DE483265E5D0}"/>
              </a:ext>
            </a:extLst>
          </p:cNvPr>
          <p:cNvSpPr txBox="1"/>
          <p:nvPr/>
        </p:nvSpPr>
        <p:spPr>
          <a:xfrm>
            <a:off x="1737360" y="3433156"/>
            <a:ext cx="2496196" cy="307777"/>
          </a:xfrm>
          <a:prstGeom prst="rect">
            <a:avLst/>
          </a:prstGeom>
          <a:noFill/>
        </p:spPr>
        <p:txBody>
          <a:bodyPr wrap="none" rtlCol="0">
            <a:spAutoFit/>
          </a:bodyPr>
          <a:lstStyle/>
          <a:p>
            <a:r>
              <a:rPr lang="en-US" dirty="0">
                <a:latin typeface="Franklin Gothic Medium" panose="020B0603020102020204" pitchFamily="34" charset="0"/>
              </a:rPr>
              <a:t>IBM Artificial Intelligence Unit</a:t>
            </a:r>
          </a:p>
        </p:txBody>
      </p:sp>
      <p:cxnSp>
        <p:nvCxnSpPr>
          <p:cNvPr id="9" name="Straight Connector 8">
            <a:extLst>
              <a:ext uri="{FF2B5EF4-FFF2-40B4-BE49-F238E27FC236}">
                <a16:creationId xmlns:a16="http://schemas.microsoft.com/office/drawing/2014/main" id="{C9C90AFC-7606-AA02-CDEE-BCE1E952005E}"/>
              </a:ext>
            </a:extLst>
          </p:cNvPr>
          <p:cNvCxnSpPr/>
          <p:nvPr/>
        </p:nvCxnSpPr>
        <p:spPr>
          <a:xfrm>
            <a:off x="5777346" y="1305644"/>
            <a:ext cx="0" cy="234106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5824E55-F770-47D5-5913-A3D63F0CF10E}"/>
              </a:ext>
            </a:extLst>
          </p:cNvPr>
          <p:cNvPicPr>
            <a:picLocks noChangeAspect="1"/>
          </p:cNvPicPr>
          <p:nvPr/>
        </p:nvPicPr>
        <p:blipFill>
          <a:blip r:embed="rId3"/>
          <a:srcRect r="33171"/>
          <a:stretch/>
        </p:blipFill>
        <p:spPr>
          <a:xfrm>
            <a:off x="5881731" y="1641517"/>
            <a:ext cx="2611499" cy="1575508"/>
          </a:xfrm>
          <a:prstGeom prst="rect">
            <a:avLst/>
          </a:prstGeom>
        </p:spPr>
      </p:pic>
      <p:sp>
        <p:nvSpPr>
          <p:cNvPr id="16" name="TextBox 15">
            <a:extLst>
              <a:ext uri="{FF2B5EF4-FFF2-40B4-BE49-F238E27FC236}">
                <a16:creationId xmlns:a16="http://schemas.microsoft.com/office/drawing/2014/main" id="{4064228E-1489-6234-2791-9519436E2872}"/>
              </a:ext>
            </a:extLst>
          </p:cNvPr>
          <p:cNvSpPr txBox="1"/>
          <p:nvPr/>
        </p:nvSpPr>
        <p:spPr>
          <a:xfrm>
            <a:off x="8397559" y="1641517"/>
            <a:ext cx="400110" cy="1584729"/>
          </a:xfrm>
          <a:prstGeom prst="rect">
            <a:avLst/>
          </a:prstGeom>
          <a:noFill/>
        </p:spPr>
        <p:txBody>
          <a:bodyPr vert="vert" wrap="none" rtlCol="0">
            <a:spAutoFit/>
          </a:bodyPr>
          <a:lstStyle/>
          <a:p>
            <a:r>
              <a:rPr lang="en-US" dirty="0">
                <a:latin typeface="Franklin Gothic Medium" panose="020B0603020102020204" pitchFamily="34" charset="0"/>
              </a:rPr>
              <a:t>Third Party </a:t>
            </a:r>
            <a:r>
              <a:rPr lang="en-US" dirty="0" err="1">
                <a:latin typeface="Franklin Gothic Medium" panose="020B0603020102020204" pitchFamily="34" charset="0"/>
              </a:rPr>
              <a:t>Chiplets</a:t>
            </a:r>
            <a:endParaRPr lang="en-US" dirty="0">
              <a:latin typeface="Franklin Gothic Medium" panose="020B0603020102020204" pitchFamily="34" charset="0"/>
            </a:endParaRPr>
          </a:p>
        </p:txBody>
      </p:sp>
      <p:sp>
        <p:nvSpPr>
          <p:cNvPr id="17" name="TextBox 16">
            <a:extLst>
              <a:ext uri="{FF2B5EF4-FFF2-40B4-BE49-F238E27FC236}">
                <a16:creationId xmlns:a16="http://schemas.microsoft.com/office/drawing/2014/main" id="{A83B1CEF-8B2D-6E1E-9F90-E2BE129E6120}"/>
              </a:ext>
            </a:extLst>
          </p:cNvPr>
          <p:cNvSpPr txBox="1"/>
          <p:nvPr/>
        </p:nvSpPr>
        <p:spPr>
          <a:xfrm>
            <a:off x="6357691" y="3350986"/>
            <a:ext cx="1459054" cy="307777"/>
          </a:xfrm>
          <a:prstGeom prst="rect">
            <a:avLst/>
          </a:prstGeom>
          <a:noFill/>
        </p:spPr>
        <p:txBody>
          <a:bodyPr wrap="none" rtlCol="0">
            <a:spAutoFit/>
          </a:bodyPr>
          <a:lstStyle/>
          <a:p>
            <a:r>
              <a:rPr lang="en-US" dirty="0">
                <a:latin typeface="Franklin Gothic Medium" panose="020B0603020102020204" pitchFamily="34" charset="0"/>
              </a:rPr>
              <a:t>IBM Chiplet Plan</a:t>
            </a:r>
          </a:p>
        </p:txBody>
      </p:sp>
    </p:spTree>
    <p:extLst>
      <p:ext uri="{BB962C8B-B14F-4D97-AF65-F5344CB8AC3E}">
        <p14:creationId xmlns:p14="http://schemas.microsoft.com/office/powerpoint/2010/main" val="2665224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EE2FA-67B5-647A-2C1F-011FCC45D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B7540-F1B9-F5D4-5118-AFD44982ECA5}"/>
              </a:ext>
            </a:extLst>
          </p:cNvPr>
          <p:cNvSpPr>
            <a:spLocks noGrp="1"/>
          </p:cNvSpPr>
          <p:nvPr>
            <p:ph type="title"/>
          </p:nvPr>
        </p:nvSpPr>
        <p:spPr/>
        <p:txBody>
          <a:bodyPr>
            <a:noAutofit/>
          </a:bodyPr>
          <a:lstStyle/>
          <a:p>
            <a:r>
              <a:rPr lang="en-US" sz="2400" dirty="0">
                <a:latin typeface="Franklin Gothic Medium" panose="020B0603020102020204" pitchFamily="34" charset="0"/>
              </a:rPr>
              <a:t>Specialized Use Cases Need Standardized Form Factors</a:t>
            </a:r>
          </a:p>
        </p:txBody>
      </p:sp>
      <p:pic>
        <p:nvPicPr>
          <p:cNvPr id="4" name="Picture 3">
            <a:extLst>
              <a:ext uri="{FF2B5EF4-FFF2-40B4-BE49-F238E27FC236}">
                <a16:creationId xmlns:a16="http://schemas.microsoft.com/office/drawing/2014/main" id="{FB5F7B1D-E611-0FC9-3816-7FE2C6F7EEA7}"/>
              </a:ext>
            </a:extLst>
          </p:cNvPr>
          <p:cNvPicPr>
            <a:picLocks noChangeAspect="1"/>
          </p:cNvPicPr>
          <p:nvPr/>
        </p:nvPicPr>
        <p:blipFill>
          <a:blip r:embed="rId2"/>
          <a:srcRect t="2001"/>
          <a:stretch/>
        </p:blipFill>
        <p:spPr>
          <a:xfrm>
            <a:off x="1845425" y="840545"/>
            <a:ext cx="5276526" cy="2141772"/>
          </a:xfrm>
          <a:prstGeom prst="rect">
            <a:avLst/>
          </a:prstGeom>
        </p:spPr>
      </p:pic>
      <p:pic>
        <p:nvPicPr>
          <p:cNvPr id="5" name="Picture 4">
            <a:extLst>
              <a:ext uri="{FF2B5EF4-FFF2-40B4-BE49-F238E27FC236}">
                <a16:creationId xmlns:a16="http://schemas.microsoft.com/office/drawing/2014/main" id="{0E965067-AAFF-F5E5-35E2-F9FDD282C960}"/>
              </a:ext>
            </a:extLst>
          </p:cNvPr>
          <p:cNvPicPr>
            <a:picLocks noChangeAspect="1"/>
          </p:cNvPicPr>
          <p:nvPr/>
        </p:nvPicPr>
        <p:blipFill>
          <a:blip r:embed="rId3"/>
          <a:stretch>
            <a:fillRect/>
          </a:stretch>
        </p:blipFill>
        <p:spPr>
          <a:xfrm>
            <a:off x="2750240" y="3405441"/>
            <a:ext cx="3643520" cy="1180973"/>
          </a:xfrm>
          <a:prstGeom prst="rect">
            <a:avLst/>
          </a:prstGeom>
        </p:spPr>
      </p:pic>
      <p:sp>
        <p:nvSpPr>
          <p:cNvPr id="6" name="Arrow: Down 5">
            <a:extLst>
              <a:ext uri="{FF2B5EF4-FFF2-40B4-BE49-F238E27FC236}">
                <a16:creationId xmlns:a16="http://schemas.microsoft.com/office/drawing/2014/main" id="{0F584A27-05BF-8ED5-124A-B184E8824979}"/>
              </a:ext>
            </a:extLst>
          </p:cNvPr>
          <p:cNvSpPr/>
          <p:nvPr/>
        </p:nvSpPr>
        <p:spPr>
          <a:xfrm>
            <a:off x="4572000" y="3014742"/>
            <a:ext cx="241069" cy="3906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816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ADCED-780D-54EB-9F95-51D6AAAED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ADD2F-4875-22D0-1EFC-8FB732700200}"/>
              </a:ext>
            </a:extLst>
          </p:cNvPr>
          <p:cNvSpPr>
            <a:spLocks noGrp="1"/>
          </p:cNvSpPr>
          <p:nvPr>
            <p:ph type="title"/>
          </p:nvPr>
        </p:nvSpPr>
        <p:spPr>
          <a:xfrm>
            <a:off x="628650" y="29850"/>
            <a:ext cx="7886700" cy="708900"/>
          </a:xfrm>
        </p:spPr>
        <p:txBody>
          <a:bodyPr>
            <a:noAutofit/>
          </a:bodyPr>
          <a:lstStyle/>
          <a:p>
            <a:r>
              <a:rPr lang="en-US" sz="2400" dirty="0">
                <a:latin typeface="Franklin Gothic Medium" panose="020B0603020102020204" pitchFamily="34" charset="0"/>
                <a:sym typeface="Libre Franklin"/>
              </a:rPr>
              <a:t>Open Chiplet Economy a Growing Ecosystem…</a:t>
            </a:r>
            <a:endParaRPr lang="en-US" sz="2400" dirty="0">
              <a:latin typeface="Franklin Gothic Medium" panose="020B0603020102020204" pitchFamily="34" charset="0"/>
            </a:endParaRPr>
          </a:p>
        </p:txBody>
      </p:sp>
      <p:pic>
        <p:nvPicPr>
          <p:cNvPr id="3" name="Picture 2" descr="A green circle with black letters&#10;&#10;Description automatically generated">
            <a:extLst>
              <a:ext uri="{FF2B5EF4-FFF2-40B4-BE49-F238E27FC236}">
                <a16:creationId xmlns:a16="http://schemas.microsoft.com/office/drawing/2014/main" id="{7FE69A71-A52C-DCF9-7F7E-53BAAEE5E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0005" y="3425505"/>
            <a:ext cx="1124952" cy="524978"/>
          </a:xfrm>
          <a:prstGeom prst="rect">
            <a:avLst/>
          </a:prstGeom>
        </p:spPr>
      </p:pic>
      <p:pic>
        <p:nvPicPr>
          <p:cNvPr id="10" name="Picture 9">
            <a:extLst>
              <a:ext uri="{FF2B5EF4-FFF2-40B4-BE49-F238E27FC236}">
                <a16:creationId xmlns:a16="http://schemas.microsoft.com/office/drawing/2014/main" id="{5C1310DE-749E-11BC-C18E-79DA7A3B761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575409" y="1258662"/>
            <a:ext cx="1965145" cy="404588"/>
          </a:xfrm>
          <a:prstGeom prst="rect">
            <a:avLst/>
          </a:prstGeom>
        </p:spPr>
      </p:pic>
      <p:pic>
        <p:nvPicPr>
          <p:cNvPr id="11" name="Picture 10">
            <a:extLst>
              <a:ext uri="{FF2B5EF4-FFF2-40B4-BE49-F238E27FC236}">
                <a16:creationId xmlns:a16="http://schemas.microsoft.com/office/drawing/2014/main" id="{DB0445F7-1C79-AE67-C72C-8FDA0253525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96678" y="664553"/>
            <a:ext cx="1625053" cy="610293"/>
          </a:xfrm>
          <a:prstGeom prst="rect">
            <a:avLst/>
          </a:prstGeom>
        </p:spPr>
      </p:pic>
      <p:pic>
        <p:nvPicPr>
          <p:cNvPr id="12" name="Picture 11">
            <a:extLst>
              <a:ext uri="{FF2B5EF4-FFF2-40B4-BE49-F238E27FC236}">
                <a16:creationId xmlns:a16="http://schemas.microsoft.com/office/drawing/2014/main" id="{54AB6B53-06D9-A8A9-4F0B-9C0180320B02}"/>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2768837" y="3156184"/>
            <a:ext cx="1164346" cy="457200"/>
          </a:xfrm>
          <a:prstGeom prst="rect">
            <a:avLst/>
          </a:prstGeom>
        </p:spPr>
      </p:pic>
      <p:pic>
        <p:nvPicPr>
          <p:cNvPr id="13" name="Picture 12">
            <a:extLst>
              <a:ext uri="{FF2B5EF4-FFF2-40B4-BE49-F238E27FC236}">
                <a16:creationId xmlns:a16="http://schemas.microsoft.com/office/drawing/2014/main" id="{F066A04B-AD0C-5541-1136-EC5DBEDDDBC4}"/>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6729848" y="707211"/>
            <a:ext cx="1739483" cy="524978"/>
          </a:xfrm>
          <a:prstGeom prst="rect">
            <a:avLst/>
          </a:prstGeom>
        </p:spPr>
      </p:pic>
      <p:pic>
        <p:nvPicPr>
          <p:cNvPr id="14" name="Picture 13">
            <a:extLst>
              <a:ext uri="{FF2B5EF4-FFF2-40B4-BE49-F238E27FC236}">
                <a16:creationId xmlns:a16="http://schemas.microsoft.com/office/drawing/2014/main" id="{DDAEAD39-E3D6-3088-0FE0-1F9835D12BDD}"/>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2938289" y="1884096"/>
            <a:ext cx="994894" cy="502920"/>
          </a:xfrm>
          <a:prstGeom prst="rect">
            <a:avLst/>
          </a:prstGeom>
        </p:spPr>
      </p:pic>
      <p:pic>
        <p:nvPicPr>
          <p:cNvPr id="15" name="Picture 14">
            <a:extLst>
              <a:ext uri="{FF2B5EF4-FFF2-40B4-BE49-F238E27FC236}">
                <a16:creationId xmlns:a16="http://schemas.microsoft.com/office/drawing/2014/main" id="{12787516-4CDA-A4EA-0B6A-41985A035349}"/>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1255085" y="2113344"/>
            <a:ext cx="654846" cy="644795"/>
          </a:xfrm>
          <a:prstGeom prst="rect">
            <a:avLst/>
          </a:prstGeom>
        </p:spPr>
      </p:pic>
      <p:pic>
        <p:nvPicPr>
          <p:cNvPr id="16" name="Picture 15">
            <a:extLst>
              <a:ext uri="{FF2B5EF4-FFF2-40B4-BE49-F238E27FC236}">
                <a16:creationId xmlns:a16="http://schemas.microsoft.com/office/drawing/2014/main" id="{85EACEDA-262E-8592-8A10-E52AB4C71A9B}"/>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6928346" y="3702061"/>
            <a:ext cx="1166866" cy="706145"/>
          </a:xfrm>
          <a:prstGeom prst="rect">
            <a:avLst/>
          </a:prstGeom>
        </p:spPr>
      </p:pic>
      <p:pic>
        <p:nvPicPr>
          <p:cNvPr id="17" name="Picture 69">
            <a:extLst>
              <a:ext uri="{FF2B5EF4-FFF2-40B4-BE49-F238E27FC236}">
                <a16:creationId xmlns:a16="http://schemas.microsoft.com/office/drawing/2014/main" id="{1EA55457-B621-0D6B-8ED8-F261FDFFC679}"/>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100611" y="1960252"/>
            <a:ext cx="1188720" cy="306185"/>
          </a:xfrm>
          <a:prstGeom prst="rect">
            <a:avLst/>
          </a:prstGeom>
        </p:spPr>
      </p:pic>
      <p:pic>
        <p:nvPicPr>
          <p:cNvPr id="18" name="Picture 69">
            <a:extLst>
              <a:ext uri="{FF2B5EF4-FFF2-40B4-BE49-F238E27FC236}">
                <a16:creationId xmlns:a16="http://schemas.microsoft.com/office/drawing/2014/main" id="{73F830D3-5892-E5D6-B726-F175433C5298}"/>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133223" y="3093167"/>
            <a:ext cx="1022203" cy="411480"/>
          </a:xfrm>
          <a:prstGeom prst="rect">
            <a:avLst/>
          </a:prstGeom>
        </p:spPr>
      </p:pic>
      <p:pic>
        <p:nvPicPr>
          <p:cNvPr id="19" name="Picture 69">
            <a:extLst>
              <a:ext uri="{FF2B5EF4-FFF2-40B4-BE49-F238E27FC236}">
                <a16:creationId xmlns:a16="http://schemas.microsoft.com/office/drawing/2014/main" id="{55046375-7FD3-93C6-B9CF-E94D9ACB46F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99184" y="4089528"/>
            <a:ext cx="785627" cy="312725"/>
          </a:xfrm>
          <a:prstGeom prst="rect">
            <a:avLst/>
          </a:prstGeom>
        </p:spPr>
      </p:pic>
      <p:pic>
        <p:nvPicPr>
          <p:cNvPr id="20" name="Picture 69">
            <a:extLst>
              <a:ext uri="{FF2B5EF4-FFF2-40B4-BE49-F238E27FC236}">
                <a16:creationId xmlns:a16="http://schemas.microsoft.com/office/drawing/2014/main" id="{E9904081-4419-A545-D3A9-C1DB209EA07C}"/>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780797" y="3708583"/>
            <a:ext cx="1188720" cy="300010"/>
          </a:xfrm>
          <a:prstGeom prst="rect">
            <a:avLst/>
          </a:prstGeom>
        </p:spPr>
      </p:pic>
      <p:pic>
        <p:nvPicPr>
          <p:cNvPr id="21" name="Picture 69">
            <a:extLst>
              <a:ext uri="{FF2B5EF4-FFF2-40B4-BE49-F238E27FC236}">
                <a16:creationId xmlns:a16="http://schemas.microsoft.com/office/drawing/2014/main" id="{82E61AAF-3F9F-1EFD-6433-F19A69AB53D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6845895" y="1297368"/>
            <a:ext cx="1426464" cy="365760"/>
          </a:xfrm>
          <a:prstGeom prst="rect">
            <a:avLst/>
          </a:prstGeom>
        </p:spPr>
      </p:pic>
      <p:pic>
        <p:nvPicPr>
          <p:cNvPr id="22" name="Picture 69">
            <a:extLst>
              <a:ext uri="{FF2B5EF4-FFF2-40B4-BE49-F238E27FC236}">
                <a16:creationId xmlns:a16="http://schemas.microsoft.com/office/drawing/2014/main" id="{67D68E0D-8DE4-3C29-018F-E2920D9B244B}"/>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080805" y="1522489"/>
            <a:ext cx="968957" cy="231338"/>
          </a:xfrm>
          <a:prstGeom prst="rect">
            <a:avLst/>
          </a:prstGeom>
        </p:spPr>
      </p:pic>
      <p:pic>
        <p:nvPicPr>
          <p:cNvPr id="23" name="Picture 69">
            <a:extLst>
              <a:ext uri="{FF2B5EF4-FFF2-40B4-BE49-F238E27FC236}">
                <a16:creationId xmlns:a16="http://schemas.microsoft.com/office/drawing/2014/main" id="{F8BBC40F-2482-D1C3-A4D2-8CD8BEFB7ED4}"/>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054362" y="3987760"/>
            <a:ext cx="1039033" cy="320040"/>
          </a:xfrm>
          <a:prstGeom prst="rect">
            <a:avLst/>
          </a:prstGeom>
        </p:spPr>
      </p:pic>
      <p:pic>
        <p:nvPicPr>
          <p:cNvPr id="24" name="Picture 69">
            <a:extLst>
              <a:ext uri="{FF2B5EF4-FFF2-40B4-BE49-F238E27FC236}">
                <a16:creationId xmlns:a16="http://schemas.microsoft.com/office/drawing/2014/main" id="{6E42B7C2-F0AA-F43D-F665-D2F101856725}"/>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2722494" y="751997"/>
            <a:ext cx="1755975" cy="391717"/>
          </a:xfrm>
          <a:prstGeom prst="rect">
            <a:avLst/>
          </a:prstGeom>
        </p:spPr>
      </p:pic>
      <p:pic>
        <p:nvPicPr>
          <p:cNvPr id="25" name="Picture 69">
            <a:extLst>
              <a:ext uri="{FF2B5EF4-FFF2-40B4-BE49-F238E27FC236}">
                <a16:creationId xmlns:a16="http://schemas.microsoft.com/office/drawing/2014/main" id="{AD043A2D-C438-AC4A-7701-EACCC259A3E0}"/>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2749936" y="2681097"/>
            <a:ext cx="1371600" cy="255842"/>
          </a:xfrm>
          <a:prstGeom prst="rect">
            <a:avLst/>
          </a:prstGeom>
        </p:spPr>
      </p:pic>
      <p:pic>
        <p:nvPicPr>
          <p:cNvPr id="26" name="Picture 69">
            <a:extLst>
              <a:ext uri="{FF2B5EF4-FFF2-40B4-BE49-F238E27FC236}">
                <a16:creationId xmlns:a16="http://schemas.microsoft.com/office/drawing/2014/main" id="{F39A64C5-EE9E-5F81-55D1-CFFF82F42099}"/>
              </a:ext>
            </a:extLst>
          </p:cNvPr>
          <p:cNvPicPr>
            <a:picLocks noChangeAspect="1"/>
          </p:cNvPicPr>
          <p:nvPr/>
        </p:nvPicPr>
        <p:blipFill>
          <a:blip r:embed="rId29" cstate="screen">
            <a:extLst>
              <a:ext uri="{28A0092B-C50C-407E-A947-70E740481C1C}">
                <a14:useLocalDpi xmlns:a14="http://schemas.microsoft.com/office/drawing/2010/main"/>
              </a:ext>
            </a:extLst>
          </a:blip>
          <a:srcRect/>
          <a:stretch/>
        </p:blipFill>
        <p:spPr>
          <a:xfrm>
            <a:off x="6900759" y="1936350"/>
            <a:ext cx="1371600" cy="210720"/>
          </a:xfrm>
          <a:prstGeom prst="rect">
            <a:avLst/>
          </a:prstGeom>
        </p:spPr>
      </p:pic>
      <p:pic>
        <p:nvPicPr>
          <p:cNvPr id="27" name="Picture 69">
            <a:extLst>
              <a:ext uri="{FF2B5EF4-FFF2-40B4-BE49-F238E27FC236}">
                <a16:creationId xmlns:a16="http://schemas.microsoft.com/office/drawing/2014/main" id="{578D742E-6FA2-F2F1-6F09-DB0BE39929AF}"/>
              </a:ext>
            </a:extLst>
          </p:cNvPr>
          <p:cNvPicPr>
            <a:picLocks noChangeAspect="1"/>
          </p:cNvPicPr>
          <p:nvPr/>
        </p:nvPicPr>
        <p:blipFill>
          <a:blip r:embed="rId30" cstate="screen">
            <a:extLst>
              <a:ext uri="{28A0092B-C50C-407E-A947-70E740481C1C}">
                <a14:useLocalDpi xmlns:a14="http://schemas.microsoft.com/office/drawing/2010/main"/>
              </a:ext>
            </a:extLst>
          </a:blip>
          <a:srcRect/>
          <a:stretch/>
        </p:blipFill>
        <p:spPr>
          <a:xfrm>
            <a:off x="4973307" y="2480604"/>
            <a:ext cx="1371600" cy="257095"/>
          </a:xfrm>
          <a:prstGeom prst="rect">
            <a:avLst/>
          </a:prstGeom>
        </p:spPr>
      </p:pic>
      <p:pic>
        <p:nvPicPr>
          <p:cNvPr id="28" name="Picture 69">
            <a:extLst>
              <a:ext uri="{FF2B5EF4-FFF2-40B4-BE49-F238E27FC236}">
                <a16:creationId xmlns:a16="http://schemas.microsoft.com/office/drawing/2014/main" id="{AE7B4168-66D9-7A01-DC59-6F62751AF79B}"/>
              </a:ext>
            </a:extLst>
          </p:cNvPr>
          <p:cNvPicPr>
            <a:picLocks noChangeAspect="1"/>
          </p:cNvPicPr>
          <p:nvPr/>
        </p:nvPicPr>
        <p:blipFill>
          <a:blip r:embed="rId31" cstate="screen">
            <a:extLst>
              <a:ext uri="{28A0092B-C50C-407E-A947-70E740481C1C}">
                <a14:useLocalDpi xmlns:a14="http://schemas.microsoft.com/office/drawing/2010/main"/>
              </a:ext>
            </a:extLst>
          </a:blip>
          <a:srcRect/>
          <a:stretch/>
        </p:blipFill>
        <p:spPr>
          <a:xfrm>
            <a:off x="6654344" y="2387016"/>
            <a:ext cx="1714870" cy="411870"/>
          </a:xfrm>
          <a:prstGeom prst="rect">
            <a:avLst/>
          </a:prstGeom>
        </p:spPr>
      </p:pic>
      <p:pic>
        <p:nvPicPr>
          <p:cNvPr id="29" name="Picture 69">
            <a:extLst>
              <a:ext uri="{FF2B5EF4-FFF2-40B4-BE49-F238E27FC236}">
                <a16:creationId xmlns:a16="http://schemas.microsoft.com/office/drawing/2014/main" id="{5764BF0A-9B6D-F852-748C-F95F6470628E}"/>
              </a:ext>
            </a:extLst>
          </p:cNvPr>
          <p:cNvPicPr>
            <a:picLocks noChangeAspect="1"/>
          </p:cNvPicPr>
          <p:nvPr/>
        </p:nvPicPr>
        <p:blipFill>
          <a:blip r:embed="rId32" cstate="screen">
            <a:extLst>
              <a:ext uri="{28A0092B-C50C-407E-A947-70E740481C1C}">
                <a14:useLocalDpi xmlns:a14="http://schemas.microsoft.com/office/drawing/2010/main"/>
              </a:ext>
            </a:extLst>
          </a:blip>
          <a:srcRect/>
          <a:stretch/>
        </p:blipFill>
        <p:spPr>
          <a:xfrm>
            <a:off x="5155551" y="789808"/>
            <a:ext cx="1211580" cy="411480"/>
          </a:xfrm>
          <a:prstGeom prst="rect">
            <a:avLst/>
          </a:prstGeom>
        </p:spPr>
      </p:pic>
      <p:pic>
        <p:nvPicPr>
          <p:cNvPr id="30" name="Picture 69">
            <a:extLst>
              <a:ext uri="{FF2B5EF4-FFF2-40B4-BE49-F238E27FC236}">
                <a16:creationId xmlns:a16="http://schemas.microsoft.com/office/drawing/2014/main" id="{92FB94A6-341E-1572-BC26-33FC3133EBF9}"/>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5211795" y="1359118"/>
            <a:ext cx="866877" cy="347617"/>
          </a:xfrm>
          <a:prstGeom prst="rect">
            <a:avLst/>
          </a:prstGeom>
        </p:spPr>
      </p:pic>
      <p:pic>
        <p:nvPicPr>
          <p:cNvPr id="31" name="Picture 69">
            <a:extLst>
              <a:ext uri="{FF2B5EF4-FFF2-40B4-BE49-F238E27FC236}">
                <a16:creationId xmlns:a16="http://schemas.microsoft.com/office/drawing/2014/main" id="{93B4236C-32BD-C43F-640A-2B45F80B3294}"/>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4792016" y="2931501"/>
            <a:ext cx="1805909" cy="426174"/>
          </a:xfrm>
          <a:prstGeom prst="rect">
            <a:avLst/>
          </a:prstGeom>
        </p:spPr>
      </p:pic>
      <p:pic>
        <p:nvPicPr>
          <p:cNvPr id="32" name="Picture 31" descr="A black and white logo&#10;&#10;Description automatically generated">
            <a:extLst>
              <a:ext uri="{FF2B5EF4-FFF2-40B4-BE49-F238E27FC236}">
                <a16:creationId xmlns:a16="http://schemas.microsoft.com/office/drawing/2014/main" id="{C14876A3-3DE7-CF0A-2E7E-CD1E310B171D}"/>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7017322" y="3093167"/>
            <a:ext cx="1530930" cy="306186"/>
          </a:xfrm>
          <a:prstGeom prst="rect">
            <a:avLst/>
          </a:prstGeom>
        </p:spPr>
      </p:pic>
      <p:pic>
        <p:nvPicPr>
          <p:cNvPr id="33" name="Picture 2" descr="Enosemi">
            <a:extLst>
              <a:ext uri="{FF2B5EF4-FFF2-40B4-BE49-F238E27FC236}">
                <a16:creationId xmlns:a16="http://schemas.microsoft.com/office/drawing/2014/main" id="{569D81B1-7759-C4B0-9E9D-6E3ECBD4DE84}"/>
              </a:ext>
            </a:extLst>
          </p:cNvPr>
          <p:cNvPicPr>
            <a:picLocks noChangeAspect="1" noChangeArrowheads="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2603774" y="4136048"/>
            <a:ext cx="1663923" cy="28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185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309d55daa46_0_486"/>
          <p:cNvSpPr txBox="1">
            <a:spLocks noGrp="1"/>
          </p:cNvSpPr>
          <p:nvPr>
            <p:ph type="title"/>
          </p:nvPr>
        </p:nvSpPr>
        <p:spPr>
          <a:xfrm>
            <a:off x="248367" y="108402"/>
            <a:ext cx="8613000" cy="7089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600"/>
              <a:buNone/>
            </a:pPr>
            <a:r>
              <a:rPr lang="en" sz="2400" dirty="0">
                <a:latin typeface="Franklin Gothic Medium" panose="020B0603020102020204" pitchFamily="34" charset="0"/>
              </a:rPr>
              <a:t>Moving the Market with OCP Open Chiplet Economy Marketplace</a:t>
            </a:r>
            <a:endParaRPr sz="2400" dirty="0">
              <a:latin typeface="Franklin Gothic Medium" panose="020B0603020102020204" pitchFamily="34" charset="0"/>
            </a:endParaRPr>
          </a:p>
        </p:txBody>
      </p:sp>
      <p:pic>
        <p:nvPicPr>
          <p:cNvPr id="3" name="Picture 2">
            <a:extLst>
              <a:ext uri="{FF2B5EF4-FFF2-40B4-BE49-F238E27FC236}">
                <a16:creationId xmlns:a16="http://schemas.microsoft.com/office/drawing/2014/main" id="{3E5996A1-60D3-F8C6-AF68-0062650EDB09}"/>
              </a:ext>
            </a:extLst>
          </p:cNvPr>
          <p:cNvPicPr>
            <a:picLocks noChangeAspect="1"/>
          </p:cNvPicPr>
          <p:nvPr/>
        </p:nvPicPr>
        <p:blipFill>
          <a:blip r:embed="rId3"/>
          <a:stretch>
            <a:fillRect/>
          </a:stretch>
        </p:blipFill>
        <p:spPr>
          <a:xfrm>
            <a:off x="808413" y="923905"/>
            <a:ext cx="7886700" cy="329568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628650" y="156580"/>
            <a:ext cx="7886700" cy="708959"/>
          </a:xfrm>
          <a:noFill/>
          <a:ln>
            <a:noFill/>
          </a:ln>
        </p:spPr>
        <p:txBody>
          <a:bodyPr spcFirstLastPara="1" wrap="square" lIns="91425" tIns="45700" rIns="91425" bIns="45700" anchor="ctr" anchorCtr="0">
            <a:noAutofit/>
          </a:bodyPr>
          <a:lstStyle/>
          <a:p>
            <a:pPr lvl="0"/>
            <a:r>
              <a:rPr lang="en-US" dirty="0">
                <a:sym typeface="Arial"/>
              </a:rPr>
              <a:t>Diverse Membership</a:t>
            </a:r>
          </a:p>
        </p:txBody>
      </p:sp>
      <p:sp>
        <p:nvSpPr>
          <p:cNvPr id="160" name="Google Shape;160;p4"/>
          <p:cNvSpPr txBox="1"/>
          <p:nvPr/>
        </p:nvSpPr>
        <p:spPr>
          <a:xfrm>
            <a:off x="491906" y="3625167"/>
            <a:ext cx="115888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50"/>
              <a:buFont typeface="Arial"/>
              <a:buNone/>
              <a:tabLst/>
              <a:defRPr/>
            </a:pPr>
            <a:r>
              <a:rPr kumimoji="0" lang="en-US" sz="12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Component</a:t>
            </a:r>
            <a:endParaRPr kumimoji="0" sz="1200" b="0" i="0" u="none" strike="noStrike" kern="0" cap="none" spc="0" normalizeH="0" baseline="0" noProof="0" dirty="0">
              <a:ln>
                <a:noFill/>
              </a:ln>
              <a:solidFill>
                <a:srgbClr val="8DC63F"/>
              </a:solidFill>
              <a:effectLst/>
              <a:uLnTx/>
              <a:uFillTx/>
              <a:latin typeface="Franklin Gothic Medium" panose="020B0603020102020204" pitchFamily="34" charset="0"/>
              <a:cs typeface="Arial"/>
              <a:sym typeface="Arial"/>
            </a:endParaRPr>
          </a:p>
        </p:txBody>
      </p:sp>
      <p:sp>
        <p:nvSpPr>
          <p:cNvPr id="162" name="Google Shape;162;p4"/>
          <p:cNvSpPr txBox="1"/>
          <p:nvPr/>
        </p:nvSpPr>
        <p:spPr>
          <a:xfrm>
            <a:off x="491906" y="3200275"/>
            <a:ext cx="1284516"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50"/>
              <a:buFont typeface="Arial"/>
              <a:buNone/>
              <a:tabLst/>
              <a:defRPr/>
            </a:pPr>
            <a:r>
              <a:rPr kumimoji="0" lang="en-US" sz="12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IT Equipment</a:t>
            </a:r>
            <a:endParaRPr kumimoji="0" sz="1200" b="0" i="0" u="none" strike="noStrike" kern="0" cap="none" spc="0" normalizeH="0" baseline="0" noProof="0" dirty="0">
              <a:ln>
                <a:noFill/>
              </a:ln>
              <a:solidFill>
                <a:srgbClr val="8DC63F"/>
              </a:solidFill>
              <a:effectLst/>
              <a:uLnTx/>
              <a:uFillTx/>
              <a:latin typeface="Franklin Gothic Medium" panose="020B0603020102020204" pitchFamily="34" charset="0"/>
              <a:cs typeface="Arial"/>
              <a:sym typeface="Arial"/>
            </a:endParaRPr>
          </a:p>
        </p:txBody>
      </p:sp>
      <p:sp>
        <p:nvSpPr>
          <p:cNvPr id="164" name="Google Shape;164;p4"/>
          <p:cNvSpPr txBox="1"/>
          <p:nvPr/>
        </p:nvSpPr>
        <p:spPr>
          <a:xfrm>
            <a:off x="491906" y="2775381"/>
            <a:ext cx="1362355"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50"/>
              <a:buFont typeface="Arial"/>
              <a:buNone/>
              <a:tabLst/>
              <a:defRPr/>
            </a:pPr>
            <a:r>
              <a:rPr kumimoji="0" lang="en-US" sz="12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DC Equipment</a:t>
            </a:r>
            <a:endParaRPr kumimoji="0" sz="1200" b="0" i="0" u="none" strike="noStrike" kern="0" cap="none" spc="0" normalizeH="0" baseline="0" noProof="0" dirty="0">
              <a:ln>
                <a:noFill/>
              </a:ln>
              <a:solidFill>
                <a:srgbClr val="8DC63F"/>
              </a:solidFill>
              <a:effectLst/>
              <a:uLnTx/>
              <a:uFillTx/>
              <a:latin typeface="Franklin Gothic Medium" panose="020B0603020102020204" pitchFamily="34" charset="0"/>
              <a:cs typeface="Arial"/>
              <a:sym typeface="Arial"/>
            </a:endParaRPr>
          </a:p>
        </p:txBody>
      </p:sp>
      <p:sp>
        <p:nvSpPr>
          <p:cNvPr id="168" name="Google Shape;168;p4"/>
          <p:cNvSpPr txBox="1"/>
          <p:nvPr/>
        </p:nvSpPr>
        <p:spPr>
          <a:xfrm>
            <a:off x="491906" y="2350487"/>
            <a:ext cx="1563600"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50"/>
              <a:buFont typeface="Arial"/>
              <a:buNone/>
              <a:tabLst/>
              <a:defRPr/>
            </a:pPr>
            <a:r>
              <a:rPr kumimoji="0" lang="en-US" sz="1200" b="0" i="0" u="none" strike="noStrike" kern="0" cap="none" spc="0" normalizeH="0" baseline="0" noProof="0" dirty="0">
                <a:ln>
                  <a:noFill/>
                </a:ln>
                <a:solidFill>
                  <a:srgbClr val="8DC63F"/>
                </a:solidFill>
                <a:effectLst/>
                <a:uLnTx/>
                <a:uFillTx/>
                <a:latin typeface="Franklin Gothic Medium" panose="020B0603020102020204" pitchFamily="34" charset="0"/>
                <a:cs typeface="Calibri"/>
                <a:sym typeface="Calibri"/>
              </a:rPr>
              <a:t>System Integrators</a:t>
            </a:r>
            <a:endParaRPr kumimoji="0" sz="1200" b="0" i="0" u="none" strike="noStrike" kern="0" cap="none" spc="0" normalizeH="0" baseline="0" noProof="0" dirty="0">
              <a:ln>
                <a:noFill/>
              </a:ln>
              <a:solidFill>
                <a:srgbClr val="8DC63F"/>
              </a:solidFill>
              <a:effectLst/>
              <a:uLnTx/>
              <a:uFillTx/>
              <a:latin typeface="Franklin Gothic Medium" panose="020B0603020102020204" pitchFamily="34" charset="0"/>
              <a:cs typeface="Calibri"/>
              <a:sym typeface="Arial"/>
            </a:endParaRPr>
          </a:p>
        </p:txBody>
      </p:sp>
      <p:sp>
        <p:nvSpPr>
          <p:cNvPr id="172" name="Google Shape;172;p4"/>
          <p:cNvSpPr txBox="1"/>
          <p:nvPr/>
        </p:nvSpPr>
        <p:spPr>
          <a:xfrm>
            <a:off x="491906" y="1925593"/>
            <a:ext cx="1037025"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50"/>
              <a:buFont typeface="Arial"/>
              <a:buNone/>
              <a:tabLst/>
              <a:defRPr/>
            </a:pPr>
            <a:r>
              <a:rPr kumimoji="0" lang="en-US" sz="12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Enterprise</a:t>
            </a:r>
            <a:endParaRPr kumimoji="0" sz="1200" b="0" i="0" u="none" strike="noStrike" kern="0" cap="none" spc="0" normalizeH="0" baseline="0" noProof="0" dirty="0">
              <a:ln>
                <a:noFill/>
              </a:ln>
              <a:solidFill>
                <a:srgbClr val="8DC63F"/>
              </a:solidFill>
              <a:effectLst/>
              <a:uLnTx/>
              <a:uFillTx/>
              <a:latin typeface="Franklin Gothic Medium" panose="020B0603020102020204" pitchFamily="34" charset="0"/>
              <a:cs typeface="Arial"/>
              <a:sym typeface="Arial"/>
            </a:endParaRPr>
          </a:p>
        </p:txBody>
      </p:sp>
      <p:sp>
        <p:nvSpPr>
          <p:cNvPr id="175" name="Google Shape;175;p4"/>
          <p:cNvSpPr txBox="1"/>
          <p:nvPr/>
        </p:nvSpPr>
        <p:spPr>
          <a:xfrm>
            <a:off x="491906" y="1075805"/>
            <a:ext cx="675566"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50"/>
              <a:buFont typeface="Arial"/>
              <a:buNone/>
              <a:tabLst/>
              <a:defRPr/>
            </a:pPr>
            <a:r>
              <a:rPr kumimoji="0" lang="en-US" sz="12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Cloud</a:t>
            </a:r>
            <a:endParaRPr kumimoji="0" sz="1200" b="0" i="0" u="none" strike="noStrike" kern="0" cap="none" spc="0" normalizeH="0" baseline="0" noProof="0" dirty="0">
              <a:ln>
                <a:noFill/>
              </a:ln>
              <a:solidFill>
                <a:srgbClr val="8DC63F"/>
              </a:solidFill>
              <a:effectLst/>
              <a:uLnTx/>
              <a:uFillTx/>
              <a:latin typeface="Franklin Gothic Medium" panose="020B0603020102020204" pitchFamily="34" charset="0"/>
              <a:cs typeface="Arial"/>
              <a:sym typeface="Arial"/>
            </a:endParaRPr>
          </a:p>
        </p:txBody>
      </p:sp>
      <p:cxnSp>
        <p:nvCxnSpPr>
          <p:cNvPr id="159" name="Google Shape;159;p4"/>
          <p:cNvCxnSpPr>
            <a:cxnSpLocks/>
          </p:cNvCxnSpPr>
          <p:nvPr/>
        </p:nvCxnSpPr>
        <p:spPr>
          <a:xfrm>
            <a:off x="491906" y="3946010"/>
            <a:ext cx="7966294" cy="0"/>
          </a:xfrm>
          <a:prstGeom prst="straightConnector1">
            <a:avLst/>
          </a:prstGeom>
          <a:noFill/>
          <a:ln w="9525" cap="flat" cmpd="sng">
            <a:solidFill>
              <a:schemeClr val="tx1"/>
            </a:solidFill>
            <a:prstDash val="solid"/>
            <a:miter lim="800000"/>
            <a:headEnd type="none" w="sm" len="sm"/>
            <a:tailEnd type="none" w="sm" len="sm"/>
          </a:ln>
        </p:spPr>
      </p:cxnSp>
      <p:cxnSp>
        <p:nvCxnSpPr>
          <p:cNvPr id="161" name="Google Shape;161;p4"/>
          <p:cNvCxnSpPr>
            <a:cxnSpLocks/>
          </p:cNvCxnSpPr>
          <p:nvPr/>
        </p:nvCxnSpPr>
        <p:spPr>
          <a:xfrm>
            <a:off x="491906" y="3526362"/>
            <a:ext cx="7966294" cy="0"/>
          </a:xfrm>
          <a:prstGeom prst="straightConnector1">
            <a:avLst/>
          </a:prstGeom>
          <a:noFill/>
          <a:ln w="9525" cap="flat" cmpd="sng">
            <a:solidFill>
              <a:schemeClr val="tx1"/>
            </a:solidFill>
            <a:prstDash val="solid"/>
            <a:miter lim="800000"/>
            <a:headEnd type="none" w="sm" len="sm"/>
            <a:tailEnd type="none" w="sm" len="sm"/>
          </a:ln>
        </p:spPr>
      </p:cxnSp>
      <p:cxnSp>
        <p:nvCxnSpPr>
          <p:cNvPr id="163" name="Google Shape;163;p4"/>
          <p:cNvCxnSpPr>
            <a:cxnSpLocks/>
          </p:cNvCxnSpPr>
          <p:nvPr/>
        </p:nvCxnSpPr>
        <p:spPr>
          <a:xfrm>
            <a:off x="491906" y="3106712"/>
            <a:ext cx="7966294" cy="0"/>
          </a:xfrm>
          <a:prstGeom prst="straightConnector1">
            <a:avLst/>
          </a:prstGeom>
          <a:noFill/>
          <a:ln w="9525" cap="flat" cmpd="sng">
            <a:solidFill>
              <a:schemeClr val="tx1"/>
            </a:solidFill>
            <a:prstDash val="solid"/>
            <a:miter lim="800000"/>
            <a:headEnd type="none" w="sm" len="sm"/>
            <a:tailEnd type="none" w="sm" len="sm"/>
          </a:ln>
        </p:spPr>
      </p:cxnSp>
      <p:cxnSp>
        <p:nvCxnSpPr>
          <p:cNvPr id="165" name="Google Shape;165;p4"/>
          <p:cNvCxnSpPr>
            <a:cxnSpLocks/>
          </p:cNvCxnSpPr>
          <p:nvPr/>
        </p:nvCxnSpPr>
        <p:spPr>
          <a:xfrm>
            <a:off x="491906" y="2687062"/>
            <a:ext cx="7966294" cy="0"/>
          </a:xfrm>
          <a:prstGeom prst="straightConnector1">
            <a:avLst/>
          </a:prstGeom>
          <a:noFill/>
          <a:ln w="9525" cap="flat" cmpd="sng">
            <a:solidFill>
              <a:schemeClr val="tx1"/>
            </a:solidFill>
            <a:prstDash val="solid"/>
            <a:miter lim="800000"/>
            <a:headEnd type="none" w="sm" len="sm"/>
            <a:tailEnd type="none" w="sm" len="sm"/>
          </a:ln>
        </p:spPr>
      </p:cxnSp>
      <p:cxnSp>
        <p:nvCxnSpPr>
          <p:cNvPr id="169" name="Google Shape;169;p4"/>
          <p:cNvCxnSpPr>
            <a:cxnSpLocks/>
          </p:cNvCxnSpPr>
          <p:nvPr/>
        </p:nvCxnSpPr>
        <p:spPr>
          <a:xfrm>
            <a:off x="491906" y="2267412"/>
            <a:ext cx="7966294" cy="0"/>
          </a:xfrm>
          <a:prstGeom prst="straightConnector1">
            <a:avLst/>
          </a:prstGeom>
          <a:noFill/>
          <a:ln w="9525" cap="flat" cmpd="sng">
            <a:solidFill>
              <a:schemeClr val="tx1"/>
            </a:solidFill>
            <a:prstDash val="solid"/>
            <a:miter lim="800000"/>
            <a:headEnd type="none" w="sm" len="sm"/>
            <a:tailEnd type="none" w="sm" len="sm"/>
          </a:ln>
        </p:spPr>
      </p:cxnSp>
      <p:cxnSp>
        <p:nvCxnSpPr>
          <p:cNvPr id="171" name="Google Shape;171;p4"/>
          <p:cNvCxnSpPr>
            <a:cxnSpLocks/>
          </p:cNvCxnSpPr>
          <p:nvPr/>
        </p:nvCxnSpPr>
        <p:spPr>
          <a:xfrm>
            <a:off x="491906" y="1847762"/>
            <a:ext cx="7966294" cy="0"/>
          </a:xfrm>
          <a:prstGeom prst="straightConnector1">
            <a:avLst/>
          </a:prstGeom>
          <a:noFill/>
          <a:ln w="9525" cap="flat" cmpd="sng">
            <a:solidFill>
              <a:schemeClr val="tx1"/>
            </a:solidFill>
            <a:prstDash val="solid"/>
            <a:miter lim="800000"/>
            <a:headEnd type="none" w="sm" len="sm"/>
            <a:tailEnd type="none" w="sm" len="sm"/>
          </a:ln>
        </p:spPr>
      </p:cxnSp>
      <p:cxnSp>
        <p:nvCxnSpPr>
          <p:cNvPr id="174" name="Google Shape;174;p4"/>
          <p:cNvCxnSpPr>
            <a:cxnSpLocks/>
          </p:cNvCxnSpPr>
          <p:nvPr/>
        </p:nvCxnSpPr>
        <p:spPr>
          <a:xfrm>
            <a:off x="491906" y="1008462"/>
            <a:ext cx="7966294" cy="0"/>
          </a:xfrm>
          <a:prstGeom prst="straightConnector1">
            <a:avLst/>
          </a:prstGeom>
          <a:noFill/>
          <a:ln w="9525" cap="flat" cmpd="sng">
            <a:solidFill>
              <a:schemeClr val="tx1"/>
            </a:solidFill>
            <a:prstDash val="solid"/>
            <a:miter lim="800000"/>
            <a:headEnd type="none" w="sm" len="sm"/>
            <a:tailEnd type="none" w="sm" len="sm"/>
          </a:ln>
        </p:spPr>
      </p:cxnSp>
      <p:cxnSp>
        <p:nvCxnSpPr>
          <p:cNvPr id="176" name="Google Shape;176;p4"/>
          <p:cNvCxnSpPr>
            <a:cxnSpLocks/>
          </p:cNvCxnSpPr>
          <p:nvPr/>
        </p:nvCxnSpPr>
        <p:spPr>
          <a:xfrm>
            <a:off x="491906" y="1428112"/>
            <a:ext cx="7966294" cy="0"/>
          </a:xfrm>
          <a:prstGeom prst="straightConnector1">
            <a:avLst/>
          </a:prstGeom>
          <a:noFill/>
          <a:ln w="9525" cap="flat" cmpd="sng">
            <a:solidFill>
              <a:schemeClr val="tx1"/>
            </a:solidFill>
            <a:prstDash val="solid"/>
            <a:miter lim="800000"/>
            <a:headEnd type="none" w="sm" len="sm"/>
            <a:tailEnd type="none" w="sm" len="sm"/>
          </a:ln>
        </p:spPr>
      </p:cxnSp>
      <p:sp>
        <p:nvSpPr>
          <p:cNvPr id="177" name="Google Shape;177;p4"/>
          <p:cNvSpPr txBox="1"/>
          <p:nvPr/>
        </p:nvSpPr>
        <p:spPr>
          <a:xfrm>
            <a:off x="491906" y="1500699"/>
            <a:ext cx="1185716"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50"/>
              <a:buFont typeface="Arial"/>
              <a:buNone/>
              <a:tabLst/>
              <a:defRPr/>
            </a:pPr>
            <a:r>
              <a:rPr kumimoji="0" lang="en-US" sz="12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Co-location</a:t>
            </a:r>
            <a:endParaRPr kumimoji="0" sz="1200" b="0" i="0" u="none" strike="noStrike" kern="0" cap="none" spc="0" normalizeH="0" baseline="0" noProof="0" dirty="0">
              <a:ln>
                <a:noFill/>
              </a:ln>
              <a:solidFill>
                <a:srgbClr val="8DC63F"/>
              </a:solidFill>
              <a:effectLst/>
              <a:uLnTx/>
              <a:uFillTx/>
              <a:latin typeface="Franklin Gothic Medium" panose="020B0603020102020204" pitchFamily="34" charset="0"/>
              <a:cs typeface="Arial"/>
              <a:sym typeface="Arial"/>
            </a:endParaRPr>
          </a:p>
        </p:txBody>
      </p:sp>
      <p:pic>
        <p:nvPicPr>
          <p:cNvPr id="184" name="Google Shape;184;p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58337" y="3624982"/>
            <a:ext cx="413037" cy="271382"/>
          </a:xfrm>
          <a:prstGeom prst="rect">
            <a:avLst/>
          </a:prstGeom>
          <a:noFill/>
          <a:ln>
            <a:noFill/>
          </a:ln>
        </p:spPr>
      </p:pic>
      <p:pic>
        <p:nvPicPr>
          <p:cNvPr id="185" name="Google Shape;185;p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754722" y="3660426"/>
            <a:ext cx="523370" cy="167942"/>
          </a:xfrm>
          <a:prstGeom prst="rect">
            <a:avLst/>
          </a:prstGeom>
          <a:noFill/>
          <a:ln>
            <a:noFill/>
          </a:ln>
        </p:spPr>
      </p:pic>
      <p:pic>
        <p:nvPicPr>
          <p:cNvPr id="186" name="Google Shape;186;p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4789393" y="3654162"/>
            <a:ext cx="508992" cy="213023"/>
          </a:xfrm>
          <a:prstGeom prst="rect">
            <a:avLst/>
          </a:prstGeom>
          <a:noFill/>
          <a:ln>
            <a:noFill/>
          </a:ln>
        </p:spPr>
      </p:pic>
      <p:pic>
        <p:nvPicPr>
          <p:cNvPr id="187" name="Google Shape;187;p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347224" y="3696438"/>
            <a:ext cx="550085" cy="128471"/>
          </a:xfrm>
          <a:prstGeom prst="rect">
            <a:avLst/>
          </a:prstGeom>
          <a:noFill/>
          <a:ln>
            <a:noFill/>
          </a:ln>
        </p:spPr>
      </p:pic>
      <p:pic>
        <p:nvPicPr>
          <p:cNvPr id="188" name="Google Shape;188;p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2296842" y="3654162"/>
            <a:ext cx="403828" cy="213023"/>
          </a:xfrm>
          <a:prstGeom prst="rect">
            <a:avLst/>
          </a:prstGeom>
          <a:noFill/>
          <a:ln>
            <a:noFill/>
          </a:ln>
        </p:spPr>
      </p:pic>
      <p:pic>
        <p:nvPicPr>
          <p:cNvPr id="189" name="Google Shape;189;p4"/>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844284" y="3651733"/>
            <a:ext cx="413037" cy="217880"/>
          </a:xfrm>
          <a:prstGeom prst="rect">
            <a:avLst/>
          </a:prstGeom>
          <a:noFill/>
          <a:ln>
            <a:noFill/>
          </a:ln>
        </p:spPr>
      </p:pic>
      <p:pic>
        <p:nvPicPr>
          <p:cNvPr id="190" name="Google Shape;190;p4"/>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5951625" y="3636008"/>
            <a:ext cx="332488" cy="249331"/>
          </a:xfrm>
          <a:prstGeom prst="rect">
            <a:avLst/>
          </a:prstGeom>
          <a:noFill/>
          <a:ln>
            <a:noFill/>
          </a:ln>
        </p:spPr>
      </p:pic>
      <p:pic>
        <p:nvPicPr>
          <p:cNvPr id="191" name="Google Shape;191;p4"/>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298100" y="3684751"/>
            <a:ext cx="421775" cy="151845"/>
          </a:xfrm>
          <a:prstGeom prst="rect">
            <a:avLst/>
          </a:prstGeom>
          <a:noFill/>
          <a:ln>
            <a:noFill/>
          </a:ln>
        </p:spPr>
      </p:pic>
      <p:pic>
        <p:nvPicPr>
          <p:cNvPr id="192" name="Google Shape;192;p4"/>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6733851" y="3687132"/>
            <a:ext cx="431350" cy="147081"/>
          </a:xfrm>
          <a:prstGeom prst="rect">
            <a:avLst/>
          </a:prstGeom>
          <a:noFill/>
          <a:ln>
            <a:noFill/>
          </a:ln>
        </p:spPr>
      </p:pic>
      <p:pic>
        <p:nvPicPr>
          <p:cNvPr id="201" name="Google Shape;201;p4"/>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842567" y="1492880"/>
            <a:ext cx="467516" cy="301458"/>
          </a:xfrm>
          <a:prstGeom prst="rect">
            <a:avLst/>
          </a:prstGeom>
          <a:noFill/>
          <a:ln>
            <a:noFill/>
          </a:ln>
        </p:spPr>
      </p:pic>
      <p:pic>
        <p:nvPicPr>
          <p:cNvPr id="205" name="Google Shape;205;p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5296508" y="1543478"/>
            <a:ext cx="796929" cy="200263"/>
          </a:xfrm>
          <a:prstGeom prst="rect">
            <a:avLst/>
          </a:prstGeom>
          <a:noFill/>
          <a:ln>
            <a:noFill/>
          </a:ln>
        </p:spPr>
      </p:pic>
      <p:pic>
        <p:nvPicPr>
          <p:cNvPr id="206" name="Google Shape;206;p4"/>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6241530" y="1537174"/>
            <a:ext cx="849259" cy="212870"/>
          </a:xfrm>
          <a:prstGeom prst="rect">
            <a:avLst/>
          </a:prstGeom>
          <a:noFill/>
          <a:ln>
            <a:noFill/>
          </a:ln>
        </p:spPr>
      </p:pic>
      <p:pic>
        <p:nvPicPr>
          <p:cNvPr id="207" name="Google Shape;207;p4"/>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7361366" y="1558657"/>
            <a:ext cx="822469" cy="169904"/>
          </a:xfrm>
          <a:prstGeom prst="rect">
            <a:avLst/>
          </a:prstGeom>
          <a:noFill/>
          <a:ln>
            <a:noFill/>
          </a:ln>
        </p:spPr>
      </p:pic>
      <p:pic>
        <p:nvPicPr>
          <p:cNvPr id="212" name="Google Shape;212;p4"/>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5722673" y="1938275"/>
            <a:ext cx="786314" cy="198777"/>
          </a:xfrm>
          <a:prstGeom prst="rect">
            <a:avLst/>
          </a:prstGeom>
          <a:noFill/>
          <a:ln>
            <a:noFill/>
          </a:ln>
        </p:spPr>
      </p:pic>
      <p:pic>
        <p:nvPicPr>
          <p:cNvPr id="213" name="Google Shape;213;p4"/>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6571178" y="1919630"/>
            <a:ext cx="756695" cy="236066"/>
          </a:xfrm>
          <a:prstGeom prst="rect">
            <a:avLst/>
          </a:prstGeom>
          <a:noFill/>
          <a:ln>
            <a:noFill/>
          </a:ln>
        </p:spPr>
      </p:pic>
      <p:pic>
        <p:nvPicPr>
          <p:cNvPr id="215" name="Google Shape;215;p4"/>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7255376" y="3691558"/>
            <a:ext cx="508975" cy="138230"/>
          </a:xfrm>
          <a:prstGeom prst="rect">
            <a:avLst/>
          </a:prstGeom>
          <a:noFill/>
          <a:ln>
            <a:noFill/>
          </a:ln>
        </p:spPr>
      </p:pic>
      <p:pic>
        <p:nvPicPr>
          <p:cNvPr id="216" name="Google Shape;216;p4"/>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4200666" y="1965606"/>
            <a:ext cx="728377" cy="144115"/>
          </a:xfrm>
          <a:prstGeom prst="rect">
            <a:avLst/>
          </a:prstGeom>
          <a:noFill/>
          <a:ln>
            <a:noFill/>
          </a:ln>
        </p:spPr>
      </p:pic>
      <p:pic>
        <p:nvPicPr>
          <p:cNvPr id="217" name="Google Shape;217;p4"/>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2401738" y="1980785"/>
            <a:ext cx="577043" cy="113757"/>
          </a:xfrm>
          <a:prstGeom prst="rect">
            <a:avLst/>
          </a:prstGeom>
          <a:noFill/>
          <a:ln>
            <a:noFill/>
          </a:ln>
        </p:spPr>
      </p:pic>
      <p:pic>
        <p:nvPicPr>
          <p:cNvPr id="218" name="Google Shape;218;p4"/>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2598464" y="2803931"/>
            <a:ext cx="681227" cy="188912"/>
          </a:xfrm>
          <a:prstGeom prst="rect">
            <a:avLst/>
          </a:prstGeom>
          <a:noFill/>
          <a:ln>
            <a:noFill/>
          </a:ln>
        </p:spPr>
      </p:pic>
      <p:pic>
        <p:nvPicPr>
          <p:cNvPr id="219" name="Google Shape;219;p4"/>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3314653" y="2800382"/>
            <a:ext cx="699941" cy="187646"/>
          </a:xfrm>
          <a:prstGeom prst="rect">
            <a:avLst/>
          </a:prstGeom>
          <a:noFill/>
          <a:ln>
            <a:noFill/>
          </a:ln>
        </p:spPr>
      </p:pic>
      <p:pic>
        <p:nvPicPr>
          <p:cNvPr id="220" name="Google Shape;220;p4"/>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4057578" y="2805328"/>
            <a:ext cx="699941" cy="206263"/>
          </a:xfrm>
          <a:prstGeom prst="rect">
            <a:avLst/>
          </a:prstGeom>
          <a:noFill/>
          <a:ln>
            <a:noFill/>
          </a:ln>
        </p:spPr>
      </p:pic>
      <p:pic>
        <p:nvPicPr>
          <p:cNvPr id="221" name="Google Shape;221;p4"/>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4851039" y="2789236"/>
            <a:ext cx="841613" cy="236156"/>
          </a:xfrm>
          <a:prstGeom prst="rect">
            <a:avLst/>
          </a:prstGeom>
          <a:noFill/>
          <a:ln>
            <a:noFill/>
          </a:ln>
        </p:spPr>
      </p:pic>
      <p:pic>
        <p:nvPicPr>
          <p:cNvPr id="222" name="Google Shape;222;p4"/>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5755713" y="2800382"/>
            <a:ext cx="479462" cy="189899"/>
          </a:xfrm>
          <a:prstGeom prst="rect">
            <a:avLst/>
          </a:prstGeom>
          <a:noFill/>
          <a:ln>
            <a:noFill/>
          </a:ln>
        </p:spPr>
      </p:pic>
      <p:pic>
        <p:nvPicPr>
          <p:cNvPr id="223" name="Google Shape;223;p4"/>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6566644" y="2757909"/>
            <a:ext cx="799670" cy="306152"/>
          </a:xfrm>
          <a:prstGeom prst="rect">
            <a:avLst/>
          </a:prstGeom>
          <a:noFill/>
          <a:ln>
            <a:noFill/>
          </a:ln>
        </p:spPr>
      </p:pic>
      <p:pic>
        <p:nvPicPr>
          <p:cNvPr id="224" name="Google Shape;224;p4"/>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7329011" y="2806322"/>
            <a:ext cx="873144" cy="190808"/>
          </a:xfrm>
          <a:prstGeom prst="rect">
            <a:avLst/>
          </a:prstGeom>
          <a:noFill/>
          <a:ln>
            <a:noFill/>
          </a:ln>
        </p:spPr>
      </p:pic>
      <p:pic>
        <p:nvPicPr>
          <p:cNvPr id="226" name="Google Shape;226;p4"/>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2104355" y="2776647"/>
            <a:ext cx="409465" cy="271493"/>
          </a:xfrm>
          <a:prstGeom prst="rect">
            <a:avLst/>
          </a:prstGeom>
          <a:noFill/>
          <a:ln>
            <a:noFill/>
          </a:ln>
        </p:spPr>
      </p:pic>
      <p:pic>
        <p:nvPicPr>
          <p:cNvPr id="227" name="Google Shape;227;p4"/>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6343771" y="2711065"/>
            <a:ext cx="244554" cy="345481"/>
          </a:xfrm>
          <a:prstGeom prst="rect">
            <a:avLst/>
          </a:prstGeom>
          <a:noFill/>
          <a:ln>
            <a:noFill/>
          </a:ln>
        </p:spPr>
      </p:pic>
      <p:pic>
        <p:nvPicPr>
          <p:cNvPr id="228" name="Google Shape;228;p4"/>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3750279" y="1894865"/>
            <a:ext cx="237997" cy="285596"/>
          </a:xfrm>
          <a:prstGeom prst="rect">
            <a:avLst/>
          </a:prstGeom>
          <a:noFill/>
          <a:ln>
            <a:noFill/>
          </a:ln>
        </p:spPr>
      </p:pic>
      <p:pic>
        <p:nvPicPr>
          <p:cNvPr id="230" name="Google Shape;230;p4"/>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2348524" y="2375928"/>
            <a:ext cx="614367" cy="183590"/>
          </a:xfrm>
          <a:prstGeom prst="rect">
            <a:avLst/>
          </a:prstGeom>
          <a:noFill/>
          <a:ln>
            <a:noFill/>
          </a:ln>
        </p:spPr>
      </p:pic>
      <p:pic>
        <p:nvPicPr>
          <p:cNvPr id="233" name="Google Shape;233;p4"/>
          <p:cNvPicPr preferRelativeResize="0"/>
          <p:nvPr/>
        </p:nvPicPr>
        <p:blipFill rotWithShape="1">
          <a:blip r:embed="rId32" cstate="screen">
            <a:alphaModFix/>
            <a:extLst>
              <a:ext uri="{28A0092B-C50C-407E-A947-70E740481C1C}">
                <a14:useLocalDpi xmlns:a14="http://schemas.microsoft.com/office/drawing/2010/main"/>
              </a:ext>
            </a:extLst>
          </a:blip>
          <a:srcRect/>
          <a:stretch/>
        </p:blipFill>
        <p:spPr>
          <a:xfrm>
            <a:off x="5347390" y="3678887"/>
            <a:ext cx="572501" cy="163572"/>
          </a:xfrm>
          <a:prstGeom prst="rect">
            <a:avLst/>
          </a:prstGeom>
          <a:noFill/>
          <a:ln>
            <a:noFill/>
          </a:ln>
        </p:spPr>
      </p:pic>
      <p:pic>
        <p:nvPicPr>
          <p:cNvPr id="240" name="Google Shape;240;p4"/>
          <p:cNvPicPr preferRelativeResize="0"/>
          <p:nvPr/>
        </p:nvPicPr>
        <p:blipFill rotWithShape="1">
          <a:blip r:embed="rId33">
            <a:alphaModFix/>
          </a:blip>
          <a:srcRect/>
          <a:stretch/>
        </p:blipFill>
        <p:spPr>
          <a:xfrm>
            <a:off x="3195938" y="2371605"/>
            <a:ext cx="947808" cy="207242"/>
          </a:xfrm>
          <a:prstGeom prst="rect">
            <a:avLst/>
          </a:prstGeom>
          <a:noFill/>
          <a:ln>
            <a:noFill/>
          </a:ln>
        </p:spPr>
      </p:pic>
      <p:pic>
        <p:nvPicPr>
          <p:cNvPr id="241" name="Google Shape;241;p4"/>
          <p:cNvPicPr preferRelativeResize="0"/>
          <p:nvPr/>
        </p:nvPicPr>
        <p:blipFill rotWithShape="1">
          <a:blip r:embed="rId34" cstate="screen">
            <a:alphaModFix/>
            <a:extLst>
              <a:ext uri="{28A0092B-C50C-407E-A947-70E740481C1C}">
                <a14:useLocalDpi xmlns:a14="http://schemas.microsoft.com/office/drawing/2010/main"/>
              </a:ext>
            </a:extLst>
          </a:blip>
          <a:srcRect/>
          <a:stretch/>
        </p:blipFill>
        <p:spPr>
          <a:xfrm>
            <a:off x="5065187" y="2335947"/>
            <a:ext cx="790652" cy="263550"/>
          </a:xfrm>
          <a:prstGeom prst="rect">
            <a:avLst/>
          </a:prstGeom>
          <a:noFill/>
          <a:ln>
            <a:noFill/>
          </a:ln>
        </p:spPr>
      </p:pic>
      <p:pic>
        <p:nvPicPr>
          <p:cNvPr id="242" name="Google Shape;242;p4"/>
          <p:cNvPicPr preferRelativeResize="0"/>
          <p:nvPr/>
        </p:nvPicPr>
        <p:blipFill rotWithShape="1">
          <a:blip r:embed="rId35" cstate="screen">
            <a:alphaModFix/>
            <a:extLst>
              <a:ext uri="{28A0092B-C50C-407E-A947-70E740481C1C}">
                <a14:useLocalDpi xmlns:a14="http://schemas.microsoft.com/office/drawing/2010/main"/>
              </a:ext>
            </a:extLst>
          </a:blip>
          <a:srcRect/>
          <a:stretch/>
        </p:blipFill>
        <p:spPr>
          <a:xfrm>
            <a:off x="6125828" y="2349788"/>
            <a:ext cx="323578" cy="263551"/>
          </a:xfrm>
          <a:prstGeom prst="rect">
            <a:avLst/>
          </a:prstGeom>
          <a:noFill/>
          <a:ln>
            <a:noFill/>
          </a:ln>
        </p:spPr>
      </p:pic>
      <p:pic>
        <p:nvPicPr>
          <p:cNvPr id="243" name="Google Shape;243;p4"/>
          <p:cNvPicPr preferRelativeResize="0"/>
          <p:nvPr/>
        </p:nvPicPr>
        <p:blipFill rotWithShape="1">
          <a:blip r:embed="rId36" cstate="screen">
            <a:alphaModFix/>
            <a:extLst>
              <a:ext uri="{28A0092B-C50C-407E-A947-70E740481C1C}">
                <a14:useLocalDpi xmlns:a14="http://schemas.microsoft.com/office/drawing/2010/main"/>
              </a:ext>
            </a:extLst>
          </a:blip>
          <a:srcRect/>
          <a:stretch/>
        </p:blipFill>
        <p:spPr>
          <a:xfrm>
            <a:off x="4342757" y="2300448"/>
            <a:ext cx="426595" cy="333736"/>
          </a:xfrm>
          <a:prstGeom prst="rect">
            <a:avLst/>
          </a:prstGeom>
          <a:noFill/>
          <a:ln>
            <a:noFill/>
          </a:ln>
        </p:spPr>
      </p:pic>
      <p:pic>
        <p:nvPicPr>
          <p:cNvPr id="244" name="Google Shape;244;p4"/>
          <p:cNvPicPr preferRelativeResize="0"/>
          <p:nvPr/>
        </p:nvPicPr>
        <p:blipFill rotWithShape="1">
          <a:blip r:embed="rId37" cstate="screen">
            <a:alphaModFix/>
            <a:extLst>
              <a:ext uri="{28A0092B-C50C-407E-A947-70E740481C1C}">
                <a14:useLocalDpi xmlns:a14="http://schemas.microsoft.com/office/drawing/2010/main"/>
              </a:ext>
            </a:extLst>
          </a:blip>
          <a:srcRect/>
          <a:stretch/>
        </p:blipFill>
        <p:spPr>
          <a:xfrm>
            <a:off x="5122463" y="1919791"/>
            <a:ext cx="425054" cy="235744"/>
          </a:xfrm>
          <a:prstGeom prst="rect">
            <a:avLst/>
          </a:prstGeom>
          <a:noFill/>
          <a:ln>
            <a:noFill/>
          </a:ln>
        </p:spPr>
      </p:pic>
      <p:pic>
        <p:nvPicPr>
          <p:cNvPr id="249" name="Google Shape;249;p4"/>
          <p:cNvPicPr preferRelativeResize="0"/>
          <p:nvPr/>
        </p:nvPicPr>
        <p:blipFill rotWithShape="1">
          <a:blip r:embed="rId38" cstate="screen">
            <a:alphaModFix/>
            <a:extLst>
              <a:ext uri="{28A0092B-C50C-407E-A947-70E740481C1C}">
                <a14:useLocalDpi xmlns:a14="http://schemas.microsoft.com/office/drawing/2010/main"/>
              </a:ext>
            </a:extLst>
          </a:blip>
          <a:srcRect/>
          <a:stretch/>
        </p:blipFill>
        <p:spPr>
          <a:xfrm>
            <a:off x="3925315" y="3676703"/>
            <a:ext cx="407175" cy="167941"/>
          </a:xfrm>
          <a:prstGeom prst="rect">
            <a:avLst/>
          </a:prstGeom>
          <a:noFill/>
          <a:ln>
            <a:noFill/>
          </a:ln>
        </p:spPr>
      </p:pic>
      <p:grpSp>
        <p:nvGrpSpPr>
          <p:cNvPr id="18" name="Group 17">
            <a:extLst>
              <a:ext uri="{FF2B5EF4-FFF2-40B4-BE49-F238E27FC236}">
                <a16:creationId xmlns:a16="http://schemas.microsoft.com/office/drawing/2014/main" id="{E0B56BA3-BD2C-3C7C-9391-406D2A271354}"/>
              </a:ext>
            </a:extLst>
          </p:cNvPr>
          <p:cNvGrpSpPr/>
          <p:nvPr/>
        </p:nvGrpSpPr>
        <p:grpSpPr>
          <a:xfrm>
            <a:off x="1873532" y="1110545"/>
            <a:ext cx="6368143" cy="224845"/>
            <a:chOff x="1393638" y="957928"/>
            <a:chExt cx="7127983" cy="251673"/>
          </a:xfrm>
        </p:grpSpPr>
        <p:pic>
          <p:nvPicPr>
            <p:cNvPr id="178" name="Google Shape;178;p4"/>
            <p:cNvPicPr preferRelativeResize="0"/>
            <p:nvPr/>
          </p:nvPicPr>
          <p:blipFill rotWithShape="1">
            <a:blip r:embed="rId39" cstate="screen">
              <a:alphaModFix/>
              <a:extLst>
                <a:ext uri="{28A0092B-C50C-407E-A947-70E740481C1C}">
                  <a14:useLocalDpi xmlns:a14="http://schemas.microsoft.com/office/drawing/2010/main"/>
                </a:ext>
              </a:extLst>
            </a:blip>
            <a:srcRect/>
            <a:stretch/>
          </p:blipFill>
          <p:spPr>
            <a:xfrm>
              <a:off x="1790272" y="957928"/>
              <a:ext cx="865436" cy="251673"/>
            </a:xfrm>
            <a:prstGeom prst="rect">
              <a:avLst/>
            </a:prstGeom>
            <a:noFill/>
            <a:ln>
              <a:noFill/>
            </a:ln>
          </p:spPr>
        </p:pic>
        <p:pic>
          <p:nvPicPr>
            <p:cNvPr id="179" name="Google Shape;179;p4"/>
            <p:cNvPicPr preferRelativeResize="0"/>
            <p:nvPr/>
          </p:nvPicPr>
          <p:blipFill rotWithShape="1">
            <a:blip r:embed="rId40" cstate="screen">
              <a:alphaModFix/>
              <a:extLst>
                <a:ext uri="{28A0092B-C50C-407E-A947-70E740481C1C}">
                  <a14:useLocalDpi xmlns:a14="http://schemas.microsoft.com/office/drawing/2010/main"/>
                </a:ext>
              </a:extLst>
            </a:blip>
            <a:srcRect/>
            <a:stretch/>
          </p:blipFill>
          <p:spPr>
            <a:xfrm>
              <a:off x="3190692" y="959908"/>
              <a:ext cx="735146" cy="247712"/>
            </a:xfrm>
            <a:prstGeom prst="rect">
              <a:avLst/>
            </a:prstGeom>
            <a:noFill/>
            <a:ln>
              <a:noFill/>
            </a:ln>
          </p:spPr>
        </p:pic>
        <p:pic>
          <p:nvPicPr>
            <p:cNvPr id="180" name="Google Shape;180;p4"/>
            <p:cNvPicPr preferRelativeResize="0"/>
            <p:nvPr/>
          </p:nvPicPr>
          <p:blipFill rotWithShape="1">
            <a:blip r:embed="rId41" cstate="screen">
              <a:alphaModFix/>
              <a:extLst>
                <a:ext uri="{28A0092B-C50C-407E-A947-70E740481C1C}">
                  <a14:useLocalDpi xmlns:a14="http://schemas.microsoft.com/office/drawing/2010/main"/>
                </a:ext>
              </a:extLst>
            </a:blip>
            <a:srcRect/>
            <a:stretch/>
          </p:blipFill>
          <p:spPr>
            <a:xfrm>
              <a:off x="5591055" y="961353"/>
              <a:ext cx="818538" cy="244823"/>
            </a:xfrm>
            <a:prstGeom prst="rect">
              <a:avLst/>
            </a:prstGeom>
            <a:noFill/>
            <a:ln>
              <a:noFill/>
            </a:ln>
          </p:spPr>
        </p:pic>
        <p:pic>
          <p:nvPicPr>
            <p:cNvPr id="181" name="Google Shape;181;p4"/>
            <p:cNvPicPr preferRelativeResize="0"/>
            <p:nvPr/>
          </p:nvPicPr>
          <p:blipFill rotWithShape="1">
            <a:blip r:embed="rId42" cstate="screen">
              <a:alphaModFix/>
              <a:extLst>
                <a:ext uri="{28A0092B-C50C-407E-A947-70E740481C1C}">
                  <a14:useLocalDpi xmlns:a14="http://schemas.microsoft.com/office/drawing/2010/main"/>
                </a:ext>
              </a:extLst>
            </a:blip>
            <a:srcRect/>
            <a:stretch/>
          </p:blipFill>
          <p:spPr>
            <a:xfrm>
              <a:off x="4930393" y="980829"/>
              <a:ext cx="603464" cy="205870"/>
            </a:xfrm>
            <a:prstGeom prst="rect">
              <a:avLst/>
            </a:prstGeom>
            <a:noFill/>
            <a:ln>
              <a:noFill/>
            </a:ln>
          </p:spPr>
        </p:pic>
        <p:pic>
          <p:nvPicPr>
            <p:cNvPr id="182" name="Google Shape;182;p4"/>
            <p:cNvPicPr preferRelativeResize="0"/>
            <p:nvPr/>
          </p:nvPicPr>
          <p:blipFill rotWithShape="1">
            <a:blip r:embed="rId43" cstate="screen">
              <a:alphaModFix/>
              <a:extLst>
                <a:ext uri="{28A0092B-C50C-407E-A947-70E740481C1C}">
                  <a14:useLocalDpi xmlns:a14="http://schemas.microsoft.com/office/drawing/2010/main"/>
                </a:ext>
              </a:extLst>
            </a:blip>
            <a:srcRect/>
            <a:stretch/>
          </p:blipFill>
          <p:spPr>
            <a:xfrm>
              <a:off x="3984963" y="1005488"/>
              <a:ext cx="812297" cy="156552"/>
            </a:xfrm>
            <a:prstGeom prst="rect">
              <a:avLst/>
            </a:prstGeom>
            <a:noFill/>
            <a:ln>
              <a:noFill/>
            </a:ln>
          </p:spPr>
        </p:pic>
        <p:pic>
          <p:nvPicPr>
            <p:cNvPr id="183" name="Google Shape;183;p4"/>
            <p:cNvPicPr preferRelativeResize="0"/>
            <p:nvPr/>
          </p:nvPicPr>
          <p:blipFill rotWithShape="1">
            <a:blip r:embed="rId44" cstate="screen">
              <a:alphaModFix/>
              <a:extLst>
                <a:ext uri="{28A0092B-C50C-407E-A947-70E740481C1C}">
                  <a14:useLocalDpi xmlns:a14="http://schemas.microsoft.com/office/drawing/2010/main"/>
                </a:ext>
              </a:extLst>
            </a:blip>
            <a:srcRect/>
            <a:stretch/>
          </p:blipFill>
          <p:spPr>
            <a:xfrm>
              <a:off x="2695955" y="985528"/>
              <a:ext cx="377178" cy="196472"/>
            </a:xfrm>
            <a:prstGeom prst="rect">
              <a:avLst/>
            </a:prstGeom>
            <a:noFill/>
            <a:ln>
              <a:noFill/>
            </a:ln>
          </p:spPr>
        </p:pic>
        <p:pic>
          <p:nvPicPr>
            <p:cNvPr id="225" name="Google Shape;225;p4"/>
            <p:cNvPicPr preferRelativeResize="0"/>
            <p:nvPr/>
          </p:nvPicPr>
          <p:blipFill rotWithShape="1">
            <a:blip r:embed="rId45" cstate="screen">
              <a:alphaModFix/>
              <a:extLst>
                <a:ext uri="{28A0092B-C50C-407E-A947-70E740481C1C}">
                  <a14:useLocalDpi xmlns:a14="http://schemas.microsoft.com/office/drawing/2010/main"/>
                </a:ext>
              </a:extLst>
            </a:blip>
            <a:srcRect/>
            <a:stretch/>
          </p:blipFill>
          <p:spPr>
            <a:xfrm>
              <a:off x="6389424" y="982827"/>
              <a:ext cx="354440" cy="201874"/>
            </a:xfrm>
            <a:prstGeom prst="rect">
              <a:avLst/>
            </a:prstGeom>
            <a:noFill/>
            <a:ln>
              <a:noFill/>
            </a:ln>
          </p:spPr>
        </p:pic>
        <p:pic>
          <p:nvPicPr>
            <p:cNvPr id="229" name="Google Shape;229;p4"/>
            <p:cNvPicPr preferRelativeResize="0"/>
            <p:nvPr/>
          </p:nvPicPr>
          <p:blipFill rotWithShape="1">
            <a:blip r:embed="rId46">
              <a:alphaModFix/>
            </a:blip>
            <a:srcRect/>
            <a:stretch/>
          </p:blipFill>
          <p:spPr>
            <a:xfrm>
              <a:off x="7671515" y="1008755"/>
              <a:ext cx="850106" cy="150019"/>
            </a:xfrm>
            <a:prstGeom prst="rect">
              <a:avLst/>
            </a:prstGeom>
            <a:noFill/>
            <a:ln>
              <a:noFill/>
            </a:ln>
          </p:spPr>
        </p:pic>
        <p:pic>
          <p:nvPicPr>
            <p:cNvPr id="247" name="Google Shape;247;p4"/>
            <p:cNvPicPr preferRelativeResize="0"/>
            <p:nvPr/>
          </p:nvPicPr>
          <p:blipFill rotWithShape="1">
            <a:blip r:embed="rId47" cstate="screen">
              <a:alphaModFix/>
              <a:extLst>
                <a:ext uri="{28A0092B-C50C-407E-A947-70E740481C1C}">
                  <a14:useLocalDpi xmlns:a14="http://schemas.microsoft.com/office/drawing/2010/main"/>
                </a:ext>
              </a:extLst>
            </a:blip>
            <a:srcRect/>
            <a:stretch/>
          </p:blipFill>
          <p:spPr>
            <a:xfrm>
              <a:off x="6832877" y="987937"/>
              <a:ext cx="760224" cy="191654"/>
            </a:xfrm>
            <a:prstGeom prst="rect">
              <a:avLst/>
            </a:prstGeom>
            <a:noFill/>
            <a:ln>
              <a:noFill/>
            </a:ln>
          </p:spPr>
        </p:pic>
        <p:pic>
          <p:nvPicPr>
            <p:cNvPr id="250" name="Google Shape;250;p4"/>
            <p:cNvPicPr preferRelativeResize="0"/>
            <p:nvPr/>
          </p:nvPicPr>
          <p:blipFill rotWithShape="1">
            <a:blip r:embed="rId48" cstate="screen">
              <a:alphaModFix/>
              <a:extLst>
                <a:ext uri="{28A0092B-C50C-407E-A947-70E740481C1C}">
                  <a14:useLocalDpi xmlns:a14="http://schemas.microsoft.com/office/drawing/2010/main"/>
                </a:ext>
              </a:extLst>
            </a:blip>
            <a:srcRect/>
            <a:stretch/>
          </p:blipFill>
          <p:spPr>
            <a:xfrm>
              <a:off x="1393638" y="965337"/>
              <a:ext cx="357427" cy="236855"/>
            </a:xfrm>
            <a:prstGeom prst="rect">
              <a:avLst/>
            </a:prstGeom>
            <a:noFill/>
            <a:ln>
              <a:noFill/>
            </a:ln>
          </p:spPr>
        </p:pic>
      </p:grpSp>
      <p:pic>
        <p:nvPicPr>
          <p:cNvPr id="252" name="Google Shape;252;p4"/>
          <p:cNvPicPr preferRelativeResize="0"/>
          <p:nvPr/>
        </p:nvPicPr>
        <p:blipFill rotWithShape="1">
          <a:blip r:embed="rId49" cstate="screen">
            <a:alphaModFix/>
            <a:extLst>
              <a:ext uri="{28A0092B-C50C-407E-A947-70E740481C1C}">
                <a14:useLocalDpi xmlns:a14="http://schemas.microsoft.com/office/drawing/2010/main"/>
              </a:ext>
            </a:extLst>
          </a:blip>
          <a:srcRect/>
          <a:stretch/>
        </p:blipFill>
        <p:spPr>
          <a:xfrm>
            <a:off x="7854526" y="3629979"/>
            <a:ext cx="503900" cy="261388"/>
          </a:xfrm>
          <a:prstGeom prst="rect">
            <a:avLst/>
          </a:prstGeom>
          <a:noFill/>
          <a:ln>
            <a:noFill/>
          </a:ln>
        </p:spPr>
      </p:pic>
      <p:pic>
        <p:nvPicPr>
          <p:cNvPr id="254" name="Google Shape;254;p4"/>
          <p:cNvPicPr preferRelativeResize="0"/>
          <p:nvPr/>
        </p:nvPicPr>
        <p:blipFill rotWithShape="1">
          <a:blip r:embed="rId50" cstate="screen">
            <a:alphaModFix/>
            <a:extLst>
              <a:ext uri="{28A0092B-C50C-407E-A947-70E740481C1C}">
                <a14:useLocalDpi xmlns:a14="http://schemas.microsoft.com/office/drawing/2010/main"/>
              </a:ext>
            </a:extLst>
          </a:blip>
          <a:srcRect/>
          <a:stretch/>
        </p:blipFill>
        <p:spPr>
          <a:xfrm>
            <a:off x="1790272" y="1952427"/>
            <a:ext cx="516575" cy="170472"/>
          </a:xfrm>
          <a:prstGeom prst="rect">
            <a:avLst/>
          </a:prstGeom>
          <a:noFill/>
          <a:ln>
            <a:noFill/>
          </a:ln>
        </p:spPr>
      </p:pic>
      <p:pic>
        <p:nvPicPr>
          <p:cNvPr id="257" name="Google Shape;257;p4"/>
          <p:cNvPicPr preferRelativeResize="0"/>
          <p:nvPr/>
        </p:nvPicPr>
        <p:blipFill rotWithShape="1">
          <a:blip r:embed="rId51" cstate="screen">
            <a:alphaModFix/>
            <a:extLst>
              <a:ext uri="{28A0092B-C50C-407E-A947-70E740481C1C}">
                <a14:useLocalDpi xmlns:a14="http://schemas.microsoft.com/office/drawing/2010/main"/>
              </a:ext>
            </a:extLst>
          </a:blip>
          <a:srcRect/>
          <a:stretch/>
        </p:blipFill>
        <p:spPr>
          <a:xfrm>
            <a:off x="6720697" y="2325853"/>
            <a:ext cx="915300" cy="283749"/>
          </a:xfrm>
          <a:prstGeom prst="rect">
            <a:avLst/>
          </a:prstGeom>
          <a:noFill/>
          <a:ln>
            <a:noFill/>
          </a:ln>
        </p:spPr>
      </p:pic>
      <p:pic>
        <p:nvPicPr>
          <p:cNvPr id="2056" name="Picture 8">
            <a:extLst>
              <a:ext uri="{FF2B5EF4-FFF2-40B4-BE49-F238E27FC236}">
                <a16:creationId xmlns:a16="http://schemas.microsoft.com/office/drawing/2014/main" id="{9B2BED90-7515-D90D-239C-944445D33CCA}"/>
              </a:ext>
            </a:extLst>
          </p:cNvPr>
          <p:cNvPicPr>
            <a:picLocks noChangeAspect="1" noChangeArrowheads="1"/>
          </p:cNvPicPr>
          <p:nvPr/>
        </p:nvPicPr>
        <p:blipFill>
          <a:blip r:embed="rId52" cstate="screen">
            <a:extLst>
              <a:ext uri="{28A0092B-C50C-407E-A947-70E740481C1C}">
                <a14:useLocalDpi xmlns:a14="http://schemas.microsoft.com/office/drawing/2010/main"/>
              </a:ext>
            </a:extLst>
          </a:blip>
          <a:srcRect/>
          <a:stretch>
            <a:fillRect/>
          </a:stretch>
        </p:blipFill>
        <p:spPr bwMode="auto">
          <a:xfrm>
            <a:off x="7473050" y="1973112"/>
            <a:ext cx="736156" cy="12910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FA1C089-1B98-AF69-8A3E-67987D1BB016}"/>
              </a:ext>
            </a:extLst>
          </p:cNvPr>
          <p:cNvPicPr>
            <a:picLocks noChangeAspect="1" noChangeArrowheads="1"/>
          </p:cNvPicPr>
          <p:nvPr/>
        </p:nvPicPr>
        <p:blipFill>
          <a:blip r:embed="rId53" cstate="screen">
            <a:extLst>
              <a:ext uri="{28A0092B-C50C-407E-A947-70E740481C1C}">
                <a14:useLocalDpi xmlns:a14="http://schemas.microsoft.com/office/drawing/2010/main"/>
              </a:ext>
            </a:extLst>
          </a:blip>
          <a:srcRect/>
          <a:stretch>
            <a:fillRect/>
          </a:stretch>
        </p:blipFill>
        <p:spPr bwMode="auto">
          <a:xfrm>
            <a:off x="3197900" y="1959980"/>
            <a:ext cx="443024" cy="155366"/>
          </a:xfrm>
          <a:prstGeom prst="rect">
            <a:avLst/>
          </a:prstGeom>
          <a:noFill/>
          <a:extLst>
            <a:ext uri="{909E8E84-426E-40DD-AFC4-6F175D3DCCD1}">
              <a14:hiddenFill xmlns:a14="http://schemas.microsoft.com/office/drawing/2010/main">
                <a:solidFill>
                  <a:srgbClr val="FFFFFF"/>
                </a:solidFill>
              </a14:hiddenFill>
            </a:ext>
          </a:extLst>
        </p:spPr>
      </p:pic>
      <p:pic>
        <p:nvPicPr>
          <p:cNvPr id="194" name="Google Shape;194;p4"/>
          <p:cNvPicPr preferRelativeResize="0"/>
          <p:nvPr/>
        </p:nvPicPr>
        <p:blipFill rotWithShape="1">
          <a:blip r:embed="rId54" cstate="screen">
            <a:alphaModFix/>
            <a:extLst>
              <a:ext uri="{28A0092B-C50C-407E-A947-70E740481C1C}">
                <a14:useLocalDpi xmlns:a14="http://schemas.microsoft.com/office/drawing/2010/main"/>
              </a:ext>
            </a:extLst>
          </a:blip>
          <a:srcRect/>
          <a:stretch/>
        </p:blipFill>
        <p:spPr>
          <a:xfrm>
            <a:off x="3208951" y="3202779"/>
            <a:ext cx="530074" cy="221501"/>
          </a:xfrm>
          <a:prstGeom prst="rect">
            <a:avLst/>
          </a:prstGeom>
          <a:noFill/>
          <a:ln>
            <a:noFill/>
          </a:ln>
        </p:spPr>
      </p:pic>
      <p:pic>
        <p:nvPicPr>
          <p:cNvPr id="195" name="Google Shape;195;p4"/>
          <p:cNvPicPr preferRelativeResize="0"/>
          <p:nvPr/>
        </p:nvPicPr>
        <p:blipFill rotWithShape="1">
          <a:blip r:embed="rId55" cstate="screen">
            <a:alphaModFix/>
            <a:extLst>
              <a:ext uri="{28A0092B-C50C-407E-A947-70E740481C1C}">
                <a14:useLocalDpi xmlns:a14="http://schemas.microsoft.com/office/drawing/2010/main"/>
              </a:ext>
            </a:extLst>
          </a:blip>
          <a:srcRect/>
          <a:stretch/>
        </p:blipFill>
        <p:spPr>
          <a:xfrm>
            <a:off x="4445326" y="3174616"/>
            <a:ext cx="283841" cy="283841"/>
          </a:xfrm>
          <a:prstGeom prst="rect">
            <a:avLst/>
          </a:prstGeom>
          <a:noFill/>
          <a:ln>
            <a:noFill/>
          </a:ln>
        </p:spPr>
      </p:pic>
      <p:pic>
        <p:nvPicPr>
          <p:cNvPr id="196" name="Google Shape;196;p4"/>
          <p:cNvPicPr preferRelativeResize="0"/>
          <p:nvPr/>
        </p:nvPicPr>
        <p:blipFill rotWithShape="1">
          <a:blip r:embed="rId56" cstate="screen">
            <a:alphaModFix/>
            <a:extLst>
              <a:ext uri="{28A0092B-C50C-407E-A947-70E740481C1C}">
                <a14:useLocalDpi xmlns:a14="http://schemas.microsoft.com/office/drawing/2010/main"/>
              </a:ext>
            </a:extLst>
          </a:blip>
          <a:srcRect/>
          <a:stretch/>
        </p:blipFill>
        <p:spPr>
          <a:xfrm>
            <a:off x="4799632" y="3236119"/>
            <a:ext cx="620559" cy="154817"/>
          </a:xfrm>
          <a:prstGeom prst="rect">
            <a:avLst/>
          </a:prstGeom>
          <a:noFill/>
          <a:ln>
            <a:noFill/>
          </a:ln>
        </p:spPr>
      </p:pic>
      <p:pic>
        <p:nvPicPr>
          <p:cNvPr id="197" name="Google Shape;197;p4"/>
          <p:cNvPicPr preferRelativeResize="0"/>
          <p:nvPr/>
        </p:nvPicPr>
        <p:blipFill rotWithShape="1">
          <a:blip r:embed="rId57" cstate="screen">
            <a:alphaModFix/>
            <a:extLst>
              <a:ext uri="{28A0092B-C50C-407E-A947-70E740481C1C}">
                <a14:useLocalDpi xmlns:a14="http://schemas.microsoft.com/office/drawing/2010/main"/>
              </a:ext>
            </a:extLst>
          </a:blip>
          <a:srcRect/>
          <a:stretch/>
        </p:blipFill>
        <p:spPr>
          <a:xfrm>
            <a:off x="2253148" y="3223987"/>
            <a:ext cx="417864" cy="179084"/>
          </a:xfrm>
          <a:prstGeom prst="rect">
            <a:avLst/>
          </a:prstGeom>
          <a:noFill/>
          <a:ln>
            <a:noFill/>
          </a:ln>
        </p:spPr>
      </p:pic>
      <p:pic>
        <p:nvPicPr>
          <p:cNvPr id="199" name="Google Shape;199;p4"/>
          <p:cNvPicPr preferRelativeResize="0"/>
          <p:nvPr/>
        </p:nvPicPr>
        <p:blipFill rotWithShape="1">
          <a:blip r:embed="rId58" cstate="screen">
            <a:alphaModFix/>
            <a:extLst>
              <a:ext uri="{28A0092B-C50C-407E-A947-70E740481C1C}">
                <a14:useLocalDpi xmlns:a14="http://schemas.microsoft.com/office/drawing/2010/main"/>
              </a:ext>
            </a:extLst>
          </a:blip>
          <a:srcRect/>
          <a:stretch/>
        </p:blipFill>
        <p:spPr>
          <a:xfrm>
            <a:off x="2694742" y="3186772"/>
            <a:ext cx="435867" cy="253515"/>
          </a:xfrm>
          <a:prstGeom prst="rect">
            <a:avLst/>
          </a:prstGeom>
          <a:noFill/>
          <a:ln>
            <a:noFill/>
          </a:ln>
        </p:spPr>
      </p:pic>
      <p:pic>
        <p:nvPicPr>
          <p:cNvPr id="200" name="Google Shape;200;p4"/>
          <p:cNvPicPr preferRelativeResize="0"/>
          <p:nvPr/>
        </p:nvPicPr>
        <p:blipFill rotWithShape="1">
          <a:blip r:embed="rId59" cstate="screen">
            <a:alphaModFix/>
            <a:extLst>
              <a:ext uri="{28A0092B-C50C-407E-A947-70E740481C1C}">
                <a14:useLocalDpi xmlns:a14="http://schemas.microsoft.com/office/drawing/2010/main"/>
              </a:ext>
            </a:extLst>
          </a:blip>
          <a:srcRect/>
          <a:stretch/>
        </p:blipFill>
        <p:spPr>
          <a:xfrm>
            <a:off x="1618213" y="3225774"/>
            <a:ext cx="608235" cy="175510"/>
          </a:xfrm>
          <a:prstGeom prst="rect">
            <a:avLst/>
          </a:prstGeom>
          <a:noFill/>
          <a:ln>
            <a:noFill/>
          </a:ln>
        </p:spPr>
      </p:pic>
      <p:pic>
        <p:nvPicPr>
          <p:cNvPr id="245" name="Google Shape;245;p4"/>
          <p:cNvPicPr preferRelativeResize="0"/>
          <p:nvPr/>
        </p:nvPicPr>
        <p:blipFill rotWithShape="1">
          <a:blip r:embed="rId60" cstate="screen">
            <a:alphaModFix/>
            <a:extLst>
              <a:ext uri="{28A0092B-C50C-407E-A947-70E740481C1C}">
                <a14:useLocalDpi xmlns:a14="http://schemas.microsoft.com/office/drawing/2010/main"/>
              </a:ext>
            </a:extLst>
          </a:blip>
          <a:srcRect/>
          <a:stretch/>
        </p:blipFill>
        <p:spPr>
          <a:xfrm>
            <a:off x="5958279" y="3230004"/>
            <a:ext cx="651668" cy="195832"/>
          </a:xfrm>
          <a:prstGeom prst="rect">
            <a:avLst/>
          </a:prstGeom>
          <a:noFill/>
          <a:ln>
            <a:noFill/>
          </a:ln>
        </p:spPr>
      </p:pic>
      <p:pic>
        <p:nvPicPr>
          <p:cNvPr id="246" name="Google Shape;246;p4"/>
          <p:cNvPicPr preferRelativeResize="0"/>
          <p:nvPr/>
        </p:nvPicPr>
        <p:blipFill rotWithShape="1">
          <a:blip r:embed="rId61" cstate="screen">
            <a:alphaModFix/>
            <a:extLst>
              <a:ext uri="{28A0092B-C50C-407E-A947-70E740481C1C}">
                <a14:useLocalDpi xmlns:a14="http://schemas.microsoft.com/office/drawing/2010/main"/>
              </a:ext>
            </a:extLst>
          </a:blip>
          <a:srcRect/>
          <a:stretch/>
        </p:blipFill>
        <p:spPr>
          <a:xfrm>
            <a:off x="3799704" y="3259660"/>
            <a:ext cx="566716" cy="137182"/>
          </a:xfrm>
          <a:prstGeom prst="rect">
            <a:avLst/>
          </a:prstGeom>
          <a:noFill/>
          <a:ln>
            <a:noFill/>
          </a:ln>
        </p:spPr>
      </p:pic>
      <p:pic>
        <p:nvPicPr>
          <p:cNvPr id="2060" name="Picture 12">
            <a:extLst>
              <a:ext uri="{FF2B5EF4-FFF2-40B4-BE49-F238E27FC236}">
                <a16:creationId xmlns:a16="http://schemas.microsoft.com/office/drawing/2014/main" id="{803EC91D-FC07-09FF-57CF-D67AD6C4EFE4}"/>
              </a:ext>
            </a:extLst>
          </p:cNvPr>
          <p:cNvPicPr>
            <a:picLocks noChangeAspect="1" noChangeArrowheads="1"/>
          </p:cNvPicPr>
          <p:nvPr/>
        </p:nvPicPr>
        <p:blipFill>
          <a:blip r:embed="rId62" cstate="screen">
            <a:extLst>
              <a:ext uri="{28A0092B-C50C-407E-A947-70E740481C1C}">
                <a14:useLocalDpi xmlns:a14="http://schemas.microsoft.com/office/drawing/2010/main"/>
              </a:ext>
            </a:extLst>
          </a:blip>
          <a:srcRect/>
          <a:stretch>
            <a:fillRect/>
          </a:stretch>
        </p:blipFill>
        <p:spPr bwMode="auto">
          <a:xfrm>
            <a:off x="7184029" y="3256579"/>
            <a:ext cx="651668" cy="15932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0;p4">
            <a:extLst>
              <a:ext uri="{FF2B5EF4-FFF2-40B4-BE49-F238E27FC236}">
                <a16:creationId xmlns:a16="http://schemas.microsoft.com/office/drawing/2014/main" id="{42AFE917-A6D1-195D-AA09-83854C3FC76D}"/>
              </a:ext>
            </a:extLst>
          </p:cNvPr>
          <p:cNvSpPr txBox="1"/>
          <p:nvPr/>
        </p:nvSpPr>
        <p:spPr>
          <a:xfrm>
            <a:off x="491906" y="4018348"/>
            <a:ext cx="1158888" cy="27695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350"/>
              <a:buFont typeface="Arial"/>
              <a:buNone/>
              <a:tabLst/>
              <a:defRPr/>
            </a:pPr>
            <a:r>
              <a:rPr kumimoji="0" lang="en-US" sz="1200" b="0" i="0" u="none" strike="noStrike" kern="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Startups</a:t>
            </a:r>
            <a:endParaRPr kumimoji="0" sz="1200" b="0" i="0" u="none" strike="noStrike" kern="0" cap="none" spc="0" normalizeH="0" baseline="0" noProof="0" dirty="0">
              <a:ln>
                <a:noFill/>
              </a:ln>
              <a:solidFill>
                <a:srgbClr val="8DC63F"/>
              </a:solidFill>
              <a:effectLst/>
              <a:uLnTx/>
              <a:uFillTx/>
              <a:latin typeface="Franklin Gothic Medium" panose="020B0603020102020204" pitchFamily="34" charset="0"/>
              <a:cs typeface="Arial"/>
              <a:sym typeface="Arial"/>
            </a:endParaRPr>
          </a:p>
        </p:txBody>
      </p:sp>
      <p:cxnSp>
        <p:nvCxnSpPr>
          <p:cNvPr id="3" name="Google Shape;159;p4">
            <a:extLst>
              <a:ext uri="{FF2B5EF4-FFF2-40B4-BE49-F238E27FC236}">
                <a16:creationId xmlns:a16="http://schemas.microsoft.com/office/drawing/2014/main" id="{0FC0C2E6-2C3B-3A1F-3939-F8B17FC82D50}"/>
              </a:ext>
            </a:extLst>
          </p:cNvPr>
          <p:cNvCxnSpPr>
            <a:cxnSpLocks/>
          </p:cNvCxnSpPr>
          <p:nvPr/>
        </p:nvCxnSpPr>
        <p:spPr>
          <a:xfrm>
            <a:off x="491906" y="4324599"/>
            <a:ext cx="7966294" cy="0"/>
          </a:xfrm>
          <a:prstGeom prst="straightConnector1">
            <a:avLst/>
          </a:prstGeom>
          <a:noFill/>
          <a:ln w="9525" cap="flat" cmpd="sng">
            <a:solidFill>
              <a:schemeClr val="tx1"/>
            </a:solidFill>
            <a:prstDash val="solid"/>
            <a:miter lim="800000"/>
            <a:headEnd type="none" w="sm" len="sm"/>
            <a:tailEnd type="none" w="sm" len="sm"/>
          </a:ln>
        </p:spPr>
      </p:cxnSp>
      <p:pic>
        <p:nvPicPr>
          <p:cNvPr id="1026" name="Picture 2" descr="Data Center Precision Cooling System &amp; Mission Critical ...">
            <a:extLst>
              <a:ext uri="{FF2B5EF4-FFF2-40B4-BE49-F238E27FC236}">
                <a16:creationId xmlns:a16="http://schemas.microsoft.com/office/drawing/2014/main" id="{9839A4F2-5140-3BAE-744F-3B1EF1BF95AD}"/>
              </a:ext>
            </a:extLst>
          </p:cNvPr>
          <p:cNvPicPr>
            <a:picLocks noChangeAspect="1" noChangeArrowheads="1"/>
          </p:cNvPicPr>
          <p:nvPr/>
        </p:nvPicPr>
        <p:blipFill>
          <a:blip r:embed="rId63" cstate="screen">
            <a:extLst>
              <a:ext uri="{28A0092B-C50C-407E-A947-70E740481C1C}">
                <a14:useLocalDpi xmlns:a14="http://schemas.microsoft.com/office/drawing/2010/main"/>
              </a:ext>
            </a:extLst>
          </a:blip>
          <a:srcRect/>
          <a:stretch>
            <a:fillRect/>
          </a:stretch>
        </p:blipFill>
        <p:spPr bwMode="auto">
          <a:xfrm>
            <a:off x="1776422" y="3994983"/>
            <a:ext cx="358159" cy="27446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Baya Systems Inc Logo">
            <a:extLst>
              <a:ext uri="{FF2B5EF4-FFF2-40B4-BE49-F238E27FC236}">
                <a16:creationId xmlns:a16="http://schemas.microsoft.com/office/drawing/2014/main" id="{F66B630C-D627-88D2-2E5D-1A43185D5047}"/>
              </a:ext>
            </a:extLst>
          </p:cNvPr>
          <p:cNvSpPr>
            <a:spLocks noChangeAspect="1" noChangeArrowheads="1"/>
          </p:cNvSpPr>
          <p:nvPr/>
        </p:nvSpPr>
        <p:spPr bwMode="auto">
          <a:xfrm>
            <a:off x="4419600" y="221316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Franklin Gothic Book" panose="020B0503020102020204" pitchFamily="34" charset="0"/>
              <a:cs typeface="Arial"/>
              <a:sym typeface="Arial"/>
            </a:endParaRPr>
          </a:p>
        </p:txBody>
      </p:sp>
      <p:pic>
        <p:nvPicPr>
          <p:cNvPr id="1030" name="Picture 6" descr="&quot;Multi-die implementations introduce another layer of complexity to fabric and cache architecture. Overcoming these complexities with a combined NoC and PHY to address the challenges of latency, bandwidth, and throughput could pave the way for a more efficient and optimized chip design and support the growth of a chiplet-based economy that many system developers and integrators would benefit from.&quot; ~Nitin Dahad, Editor-in-Chief of embedded.com and EE Times correspondent">
            <a:extLst>
              <a:ext uri="{FF2B5EF4-FFF2-40B4-BE49-F238E27FC236}">
                <a16:creationId xmlns:a16="http://schemas.microsoft.com/office/drawing/2014/main" id="{11006FC3-35CC-64AD-78E9-DEBB2E35143D}"/>
              </a:ext>
            </a:extLst>
          </p:cNvPr>
          <p:cNvPicPr>
            <a:picLocks noChangeAspect="1" noChangeArrowheads="1"/>
          </p:cNvPicPr>
          <p:nvPr/>
        </p:nvPicPr>
        <p:blipFill rotWithShape="1">
          <a:blip r:embed="rId64" cstate="screen">
            <a:extLst>
              <a:ext uri="{28A0092B-C50C-407E-A947-70E740481C1C}">
                <a14:useLocalDpi xmlns:a14="http://schemas.microsoft.com/office/drawing/2010/main"/>
              </a:ext>
            </a:extLst>
          </a:blip>
          <a:srcRect/>
          <a:stretch/>
        </p:blipFill>
        <p:spPr bwMode="auto">
          <a:xfrm>
            <a:off x="2181325" y="4041827"/>
            <a:ext cx="731637" cy="230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ightelligence - Current Openings">
            <a:extLst>
              <a:ext uri="{FF2B5EF4-FFF2-40B4-BE49-F238E27FC236}">
                <a16:creationId xmlns:a16="http://schemas.microsoft.com/office/drawing/2014/main" id="{815C5E27-002A-152D-88EB-A537A36A4240}"/>
              </a:ext>
            </a:extLst>
          </p:cNvPr>
          <p:cNvPicPr>
            <a:picLocks noChangeAspect="1" noChangeArrowheads="1"/>
          </p:cNvPicPr>
          <p:nvPr/>
        </p:nvPicPr>
        <p:blipFill>
          <a:blip r:embed="rId65" cstate="screen">
            <a:extLst>
              <a:ext uri="{28A0092B-C50C-407E-A947-70E740481C1C}">
                <a14:useLocalDpi xmlns:a14="http://schemas.microsoft.com/office/drawing/2010/main"/>
              </a:ext>
            </a:extLst>
          </a:blip>
          <a:srcRect/>
          <a:stretch>
            <a:fillRect/>
          </a:stretch>
        </p:blipFill>
        <p:spPr bwMode="auto">
          <a:xfrm>
            <a:off x="6424040" y="3968485"/>
            <a:ext cx="537642" cy="3350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mpany - MemVerge">
            <a:extLst>
              <a:ext uri="{FF2B5EF4-FFF2-40B4-BE49-F238E27FC236}">
                <a16:creationId xmlns:a16="http://schemas.microsoft.com/office/drawing/2014/main" id="{4846784E-BC44-5A99-89AA-9D9813BF9A50}"/>
              </a:ext>
            </a:extLst>
          </p:cNvPr>
          <p:cNvPicPr>
            <a:picLocks noChangeAspect="1" noChangeArrowheads="1"/>
          </p:cNvPicPr>
          <p:nvPr/>
        </p:nvPicPr>
        <p:blipFill>
          <a:blip r:embed="rId66" cstate="screen">
            <a:extLst>
              <a:ext uri="{28A0092B-C50C-407E-A947-70E740481C1C}">
                <a14:useLocalDpi xmlns:a14="http://schemas.microsoft.com/office/drawing/2010/main"/>
              </a:ext>
            </a:extLst>
          </a:blip>
          <a:srcRect/>
          <a:stretch>
            <a:fillRect/>
          </a:stretch>
        </p:blipFill>
        <p:spPr bwMode="auto">
          <a:xfrm>
            <a:off x="4644065" y="4055425"/>
            <a:ext cx="807899" cy="1799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82F07F5-C629-48AF-457E-B7ABBE72E460}"/>
              </a:ext>
            </a:extLst>
          </p:cNvPr>
          <p:cNvPicPr>
            <a:picLocks noChangeAspect="1" noChangeArrowheads="1"/>
          </p:cNvPicPr>
          <p:nvPr/>
        </p:nvPicPr>
        <p:blipFill>
          <a:blip r:embed="rId67" cstate="screen">
            <a:extLst>
              <a:ext uri="{28A0092B-C50C-407E-A947-70E740481C1C}">
                <a14:useLocalDpi xmlns:a14="http://schemas.microsoft.com/office/drawing/2010/main"/>
              </a:ext>
            </a:extLst>
          </a:blip>
          <a:srcRect/>
          <a:stretch>
            <a:fillRect/>
          </a:stretch>
        </p:blipFill>
        <p:spPr bwMode="auto">
          <a:xfrm>
            <a:off x="5460513" y="4063653"/>
            <a:ext cx="941845" cy="15795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96591128-CE5F-7398-93E7-6D348D01BDA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2942774" y="4077310"/>
            <a:ext cx="709268" cy="139321"/>
          </a:xfrm>
          <a:prstGeom prst="rect">
            <a:avLst/>
          </a:prstGeom>
        </p:spPr>
      </p:pic>
      <p:grpSp>
        <p:nvGrpSpPr>
          <p:cNvPr id="9" name="Group 8">
            <a:extLst>
              <a:ext uri="{FF2B5EF4-FFF2-40B4-BE49-F238E27FC236}">
                <a16:creationId xmlns:a16="http://schemas.microsoft.com/office/drawing/2014/main" id="{DF55F9FD-383B-19E3-08A7-99435A252661}"/>
              </a:ext>
            </a:extLst>
          </p:cNvPr>
          <p:cNvGrpSpPr/>
          <p:nvPr/>
        </p:nvGrpSpPr>
        <p:grpSpPr>
          <a:xfrm>
            <a:off x="7466843" y="4032023"/>
            <a:ext cx="537643" cy="266676"/>
            <a:chOff x="7882899" y="4244961"/>
            <a:chExt cx="537643" cy="266676"/>
          </a:xfrm>
        </p:grpSpPr>
        <p:pic>
          <p:nvPicPr>
            <p:cNvPr id="8" name="Picture 18" descr="No alternative text description for this image">
              <a:extLst>
                <a:ext uri="{FF2B5EF4-FFF2-40B4-BE49-F238E27FC236}">
                  <a16:creationId xmlns:a16="http://schemas.microsoft.com/office/drawing/2014/main" id="{78935DD4-840C-A51D-6056-78DB8EA68BF5}"/>
                </a:ext>
              </a:extLst>
            </p:cNvPr>
            <p:cNvPicPr>
              <a:picLocks noChangeAspect="1" noChangeArrowheads="1"/>
            </p:cNvPicPr>
            <p:nvPr/>
          </p:nvPicPr>
          <p:blipFill rotWithShape="1">
            <a:blip r:embed="rId70" cstate="screen">
              <a:extLst>
                <a:ext uri="{28A0092B-C50C-407E-A947-70E740481C1C}">
                  <a14:useLocalDpi xmlns:a14="http://schemas.microsoft.com/office/drawing/2010/main"/>
                </a:ext>
              </a:extLst>
            </a:blip>
            <a:srcRect/>
            <a:stretch/>
          </p:blipFill>
          <p:spPr bwMode="auto">
            <a:xfrm>
              <a:off x="7884126" y="4384050"/>
              <a:ext cx="536416" cy="12758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No alternative text description for this image">
              <a:extLst>
                <a:ext uri="{FF2B5EF4-FFF2-40B4-BE49-F238E27FC236}">
                  <a16:creationId xmlns:a16="http://schemas.microsoft.com/office/drawing/2014/main" id="{54EF45FB-E24F-1A1D-9ADE-AF7C574BED23}"/>
                </a:ext>
              </a:extLst>
            </p:cNvPr>
            <p:cNvPicPr>
              <a:picLocks noChangeAspect="1" noChangeArrowheads="1"/>
            </p:cNvPicPr>
            <p:nvPr/>
          </p:nvPicPr>
          <p:blipFill rotWithShape="1">
            <a:blip r:embed="rId71" cstate="screen">
              <a:extLst>
                <a:ext uri="{28A0092B-C50C-407E-A947-70E740481C1C}">
                  <a14:useLocalDpi xmlns:a14="http://schemas.microsoft.com/office/drawing/2010/main"/>
                </a:ext>
              </a:extLst>
            </a:blip>
            <a:srcRect/>
            <a:stretch/>
          </p:blipFill>
          <p:spPr bwMode="auto">
            <a:xfrm>
              <a:off x="7882899" y="4244961"/>
              <a:ext cx="537642" cy="131344"/>
            </a:xfrm>
            <a:prstGeom prst="rect">
              <a:avLst/>
            </a:prstGeom>
            <a:noFill/>
            <a:extLst>
              <a:ext uri="{909E8E84-426E-40DD-AFC4-6F175D3DCCD1}">
                <a14:hiddenFill xmlns:a14="http://schemas.microsoft.com/office/drawing/2010/main">
                  <a:solidFill>
                    <a:srgbClr val="FFFFFF"/>
                  </a:solidFill>
                </a14:hiddenFill>
              </a:ext>
            </a:extLst>
          </p:spPr>
        </p:pic>
      </p:grpSp>
      <p:pic>
        <p:nvPicPr>
          <p:cNvPr id="1044" name="Picture 20" descr="WoodenDataCenter">
            <a:extLst>
              <a:ext uri="{FF2B5EF4-FFF2-40B4-BE49-F238E27FC236}">
                <a16:creationId xmlns:a16="http://schemas.microsoft.com/office/drawing/2014/main" id="{1DBD1452-039A-CD65-3629-4B12871B5A96}"/>
              </a:ext>
            </a:extLst>
          </p:cNvPr>
          <p:cNvPicPr>
            <a:picLocks noChangeAspect="1" noChangeArrowheads="1"/>
          </p:cNvPicPr>
          <p:nvPr/>
        </p:nvPicPr>
        <p:blipFill rotWithShape="1">
          <a:blip r:embed="rId72" cstate="screen">
            <a:extLst>
              <a:ext uri="{28A0092B-C50C-407E-A947-70E740481C1C}">
                <a14:useLocalDpi xmlns:a14="http://schemas.microsoft.com/office/drawing/2010/main"/>
              </a:ext>
            </a:extLst>
          </a:blip>
          <a:srcRect/>
          <a:stretch/>
        </p:blipFill>
        <p:spPr bwMode="auto">
          <a:xfrm>
            <a:off x="6978585" y="3970122"/>
            <a:ext cx="373231" cy="33505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unRise Memory Corp.">
            <a:extLst>
              <a:ext uri="{FF2B5EF4-FFF2-40B4-BE49-F238E27FC236}">
                <a16:creationId xmlns:a16="http://schemas.microsoft.com/office/drawing/2014/main" id="{3805BEC6-1996-E138-6C9D-5110A3527B7D}"/>
              </a:ext>
            </a:extLst>
          </p:cNvPr>
          <p:cNvPicPr>
            <a:picLocks noChangeAspect="1" noChangeArrowheads="1"/>
          </p:cNvPicPr>
          <p:nvPr/>
        </p:nvPicPr>
        <p:blipFill>
          <a:blip r:embed="rId73" cstate="screen">
            <a:extLst>
              <a:ext uri="{28A0092B-C50C-407E-A947-70E740481C1C}">
                <a14:useLocalDpi xmlns:a14="http://schemas.microsoft.com/office/drawing/2010/main"/>
              </a:ext>
            </a:extLst>
          </a:blip>
          <a:srcRect/>
          <a:stretch>
            <a:fillRect/>
          </a:stretch>
        </p:blipFill>
        <p:spPr bwMode="auto">
          <a:xfrm>
            <a:off x="3730488" y="4034257"/>
            <a:ext cx="810625" cy="23178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Media kit: Logos | Solidigm Newsroom">
            <a:extLst>
              <a:ext uri="{FF2B5EF4-FFF2-40B4-BE49-F238E27FC236}">
                <a16:creationId xmlns:a16="http://schemas.microsoft.com/office/drawing/2014/main" id="{12CC5D53-D974-B546-944F-1A3107F28E9C}"/>
              </a:ext>
            </a:extLst>
          </p:cNvPr>
          <p:cNvPicPr>
            <a:picLocks noChangeAspect="1" noChangeArrowheads="1"/>
          </p:cNvPicPr>
          <p:nvPr/>
        </p:nvPicPr>
        <p:blipFill>
          <a:blip r:embed="rId74" cstate="screen">
            <a:extLst>
              <a:ext uri="{28A0092B-C50C-407E-A947-70E740481C1C}">
                <a14:useLocalDpi xmlns:a14="http://schemas.microsoft.com/office/drawing/2010/main"/>
              </a:ext>
            </a:extLst>
          </a:blip>
          <a:srcRect/>
          <a:stretch>
            <a:fillRect/>
          </a:stretch>
        </p:blipFill>
        <p:spPr bwMode="auto">
          <a:xfrm>
            <a:off x="7910848" y="3171548"/>
            <a:ext cx="582613" cy="3073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EIT SYSTEMS Inspur AS-series Reviews, Ratings &amp; Features ...">
            <a:extLst>
              <a:ext uri="{FF2B5EF4-FFF2-40B4-BE49-F238E27FC236}">
                <a16:creationId xmlns:a16="http://schemas.microsoft.com/office/drawing/2014/main" id="{CADF9BDC-E95F-6B41-A829-1ECFAAE98588}"/>
              </a:ext>
            </a:extLst>
          </p:cNvPr>
          <p:cNvPicPr>
            <a:picLocks noChangeAspect="1" noChangeArrowheads="1"/>
          </p:cNvPicPr>
          <p:nvPr/>
        </p:nvPicPr>
        <p:blipFill>
          <a:blip r:embed="rId75" cstate="screen">
            <a:extLst>
              <a:ext uri="{28A0092B-C50C-407E-A947-70E740481C1C}">
                <a14:useLocalDpi xmlns:a14="http://schemas.microsoft.com/office/drawing/2010/main"/>
              </a:ext>
            </a:extLst>
          </a:blip>
          <a:srcRect/>
          <a:stretch>
            <a:fillRect/>
          </a:stretch>
        </p:blipFill>
        <p:spPr bwMode="auto">
          <a:xfrm>
            <a:off x="6599284" y="3203701"/>
            <a:ext cx="495914" cy="2480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isco - Wikipedia">
            <a:extLst>
              <a:ext uri="{FF2B5EF4-FFF2-40B4-BE49-F238E27FC236}">
                <a16:creationId xmlns:a16="http://schemas.microsoft.com/office/drawing/2014/main" id="{B60AD1F7-5565-C53F-3588-070B40E43D93}"/>
              </a:ext>
            </a:extLst>
          </p:cNvPr>
          <p:cNvPicPr>
            <a:picLocks noChangeAspect="1" noChangeArrowheads="1"/>
          </p:cNvPicPr>
          <p:nvPr/>
        </p:nvPicPr>
        <p:blipFill>
          <a:blip r:embed="rId76" cstate="screen">
            <a:extLst>
              <a:ext uri="{28A0092B-C50C-407E-A947-70E740481C1C}">
                <a14:useLocalDpi xmlns:a14="http://schemas.microsoft.com/office/drawing/2010/main"/>
              </a:ext>
            </a:extLst>
          </a:blip>
          <a:srcRect/>
          <a:stretch>
            <a:fillRect/>
          </a:stretch>
        </p:blipFill>
        <p:spPr bwMode="auto">
          <a:xfrm>
            <a:off x="5441278" y="3190198"/>
            <a:ext cx="495914" cy="2615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AC6AB57-B30C-1E71-6278-17E91E8566C8}"/>
              </a:ext>
            </a:extLst>
          </p:cNvPr>
          <p:cNvPicPr>
            <a:picLocks noChangeAspect="1"/>
          </p:cNvPicPr>
          <p:nvPr/>
        </p:nvPicPr>
        <p:blipFill>
          <a:blip r:embed="rId77" cstate="screen">
            <a:extLst>
              <a:ext uri="{28A0092B-C50C-407E-A947-70E740481C1C}">
                <a14:useLocalDpi xmlns:a14="http://schemas.microsoft.com/office/drawing/2010/main"/>
              </a:ext>
            </a:extLst>
          </a:blip>
          <a:stretch>
            <a:fillRect/>
          </a:stretch>
        </p:blipFill>
        <p:spPr>
          <a:xfrm>
            <a:off x="2547143" y="1487089"/>
            <a:ext cx="640603" cy="313040"/>
          </a:xfrm>
          <a:prstGeom prst="rect">
            <a:avLst/>
          </a:prstGeom>
        </p:spPr>
      </p:pic>
      <p:pic>
        <p:nvPicPr>
          <p:cNvPr id="12" name="Picture 11">
            <a:extLst>
              <a:ext uri="{FF2B5EF4-FFF2-40B4-BE49-F238E27FC236}">
                <a16:creationId xmlns:a16="http://schemas.microsoft.com/office/drawing/2014/main" id="{6E1B5D72-BA69-5E2A-6CED-87084BAC16B1}"/>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3386040" y="1485007"/>
            <a:ext cx="827327" cy="317204"/>
          </a:xfrm>
          <a:prstGeom prst="rect">
            <a:avLst/>
          </a:prstGeom>
        </p:spPr>
      </p:pic>
      <p:pic>
        <p:nvPicPr>
          <p:cNvPr id="13" name="Picture 12">
            <a:extLst>
              <a:ext uri="{FF2B5EF4-FFF2-40B4-BE49-F238E27FC236}">
                <a16:creationId xmlns:a16="http://schemas.microsoft.com/office/drawing/2014/main" id="{0A43D0A8-A7DC-409A-0CC9-426974175EEB}"/>
              </a:ext>
            </a:extLst>
          </p:cNvPr>
          <p:cNvPicPr>
            <a:picLocks noChangeAspect="1"/>
          </p:cNvPicPr>
          <p:nvPr/>
        </p:nvPicPr>
        <p:blipFill>
          <a:blip r:embed="rId79" cstate="screen">
            <a:extLst>
              <a:ext uri="{28A0092B-C50C-407E-A947-70E740481C1C}">
                <a14:useLocalDpi xmlns:a14="http://schemas.microsoft.com/office/drawing/2010/main"/>
              </a:ext>
            </a:extLst>
          </a:blip>
          <a:stretch>
            <a:fillRect/>
          </a:stretch>
        </p:blipFill>
        <p:spPr>
          <a:xfrm>
            <a:off x="4214776" y="1497219"/>
            <a:ext cx="909245" cy="2927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6C85D-4647-3EB3-15F9-A64ABF3E0060}"/>
              </a:ext>
            </a:extLst>
          </p:cNvPr>
          <p:cNvSpPr>
            <a:spLocks noGrp="1"/>
          </p:cNvSpPr>
          <p:nvPr>
            <p:ph type="title"/>
          </p:nvPr>
        </p:nvSpPr>
        <p:spPr>
          <a:xfrm>
            <a:off x="439052" y="135330"/>
            <a:ext cx="7886700" cy="708959"/>
          </a:xfrm>
        </p:spPr>
        <p:txBody>
          <a:bodyPr>
            <a:noAutofit/>
          </a:bodyPr>
          <a:lstStyle/>
          <a:p>
            <a:r>
              <a:rPr lang="en" sz="2400" dirty="0">
                <a:latin typeface="Franklin Gothic Medium" panose="020B0603020102020204" pitchFamily="34" charset="0"/>
                <a:sym typeface="Arial"/>
              </a:rPr>
              <a:t>OCP Major Events Showcasing Open Chiplet Econmy</a:t>
            </a:r>
            <a:endParaRPr lang="en-US" sz="2400" dirty="0">
              <a:latin typeface="Franklin Gothic Medium" panose="020B0603020102020204" pitchFamily="34" charset="0"/>
            </a:endParaRPr>
          </a:p>
        </p:txBody>
      </p:sp>
      <p:pic>
        <p:nvPicPr>
          <p:cNvPr id="9" name="Picture 8" descr="A green world map&#10;&#10;Description automatically generated">
            <a:extLst>
              <a:ext uri="{FF2B5EF4-FFF2-40B4-BE49-F238E27FC236}">
                <a16:creationId xmlns:a16="http://schemas.microsoft.com/office/drawing/2014/main" id="{12190749-1778-D645-3C7F-FE6216636A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7929" y="1077060"/>
            <a:ext cx="6368142" cy="2871907"/>
          </a:xfrm>
          <a:prstGeom prst="rect">
            <a:avLst/>
          </a:prstGeom>
          <a:ln>
            <a:noFill/>
          </a:ln>
          <a:effectLst>
            <a:softEdge rad="112500"/>
          </a:effectLst>
        </p:spPr>
      </p:pic>
      <p:pic>
        <p:nvPicPr>
          <p:cNvPr id="7" name="Picture 6" descr="A logo with arrows and a green circle&#10;&#10;Description automatically generated">
            <a:extLst>
              <a:ext uri="{FF2B5EF4-FFF2-40B4-BE49-F238E27FC236}">
                <a16:creationId xmlns:a16="http://schemas.microsoft.com/office/drawing/2014/main" id="{62510667-CD53-EC53-BB4C-6D42C0C529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650" y="3618646"/>
            <a:ext cx="2183900" cy="1055552"/>
          </a:xfrm>
          <a:prstGeom prst="rect">
            <a:avLst/>
          </a:prstGeom>
        </p:spPr>
      </p:pic>
      <p:sp>
        <p:nvSpPr>
          <p:cNvPr id="12" name="Teardrop 11">
            <a:extLst>
              <a:ext uri="{FF2B5EF4-FFF2-40B4-BE49-F238E27FC236}">
                <a16:creationId xmlns:a16="http://schemas.microsoft.com/office/drawing/2014/main" id="{B18C5A4E-0B67-C378-3EA5-85955CFC3AB1}"/>
              </a:ext>
            </a:extLst>
          </p:cNvPr>
          <p:cNvSpPr/>
          <p:nvPr/>
        </p:nvSpPr>
        <p:spPr>
          <a:xfrm rot="8100000">
            <a:off x="2116629" y="1866528"/>
            <a:ext cx="109728" cy="109728"/>
          </a:xfrm>
          <a:prstGeom prst="teardrop">
            <a:avLst>
              <a:gd name="adj" fmla="val 16762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ndParaRPr>
          </a:p>
        </p:txBody>
      </p:sp>
      <p:sp>
        <p:nvSpPr>
          <p:cNvPr id="13" name="Teardrop 12">
            <a:extLst>
              <a:ext uri="{FF2B5EF4-FFF2-40B4-BE49-F238E27FC236}">
                <a16:creationId xmlns:a16="http://schemas.microsoft.com/office/drawing/2014/main" id="{2190F861-B38C-0F63-BD7A-E709419D5C8B}"/>
              </a:ext>
            </a:extLst>
          </p:cNvPr>
          <p:cNvSpPr/>
          <p:nvPr/>
        </p:nvSpPr>
        <p:spPr>
          <a:xfrm rot="8100000">
            <a:off x="6438984" y="2243745"/>
            <a:ext cx="109728" cy="109728"/>
          </a:xfrm>
          <a:prstGeom prst="teardrop">
            <a:avLst>
              <a:gd name="adj" fmla="val 16762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ndParaRPr>
          </a:p>
        </p:txBody>
      </p:sp>
      <p:sp>
        <p:nvSpPr>
          <p:cNvPr id="14" name="Teardrop 13">
            <a:extLst>
              <a:ext uri="{FF2B5EF4-FFF2-40B4-BE49-F238E27FC236}">
                <a16:creationId xmlns:a16="http://schemas.microsoft.com/office/drawing/2014/main" id="{85D35877-8A16-2E8B-6EF5-E49A094E3EE7}"/>
              </a:ext>
            </a:extLst>
          </p:cNvPr>
          <p:cNvSpPr/>
          <p:nvPr/>
        </p:nvSpPr>
        <p:spPr>
          <a:xfrm rot="8100000">
            <a:off x="4193434" y="1617031"/>
            <a:ext cx="109728" cy="109728"/>
          </a:xfrm>
          <a:prstGeom prst="teardrop">
            <a:avLst>
              <a:gd name="adj" fmla="val 16762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ndParaRPr>
          </a:p>
        </p:txBody>
      </p:sp>
      <p:sp>
        <p:nvSpPr>
          <p:cNvPr id="15" name="Teardrop 14">
            <a:extLst>
              <a:ext uri="{FF2B5EF4-FFF2-40B4-BE49-F238E27FC236}">
                <a16:creationId xmlns:a16="http://schemas.microsoft.com/office/drawing/2014/main" id="{F3129260-E245-B2F6-E23D-83B6A965BE68}"/>
              </a:ext>
            </a:extLst>
          </p:cNvPr>
          <p:cNvSpPr/>
          <p:nvPr/>
        </p:nvSpPr>
        <p:spPr>
          <a:xfrm rot="8100000">
            <a:off x="6542248" y="1998223"/>
            <a:ext cx="109728" cy="109728"/>
          </a:xfrm>
          <a:prstGeom prst="teardrop">
            <a:avLst>
              <a:gd name="adj" fmla="val 16762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ndParaRPr>
          </a:p>
        </p:txBody>
      </p:sp>
      <p:sp>
        <p:nvSpPr>
          <p:cNvPr id="17" name="Teardrop 16">
            <a:extLst>
              <a:ext uri="{FF2B5EF4-FFF2-40B4-BE49-F238E27FC236}">
                <a16:creationId xmlns:a16="http://schemas.microsoft.com/office/drawing/2014/main" id="{B78FD10E-8684-2133-B942-F120467047E5}"/>
              </a:ext>
            </a:extLst>
          </p:cNvPr>
          <p:cNvSpPr/>
          <p:nvPr/>
        </p:nvSpPr>
        <p:spPr>
          <a:xfrm rot="8100000">
            <a:off x="6316505" y="1932375"/>
            <a:ext cx="109728" cy="109728"/>
          </a:xfrm>
          <a:prstGeom prst="teardrop">
            <a:avLst>
              <a:gd name="adj" fmla="val 167623"/>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panose="020B0603020102020204" pitchFamily="34" charset="0"/>
            </a:endParaRPr>
          </a:p>
        </p:txBody>
      </p:sp>
      <p:sp>
        <p:nvSpPr>
          <p:cNvPr id="19" name="TextBox 18">
            <a:extLst>
              <a:ext uri="{FF2B5EF4-FFF2-40B4-BE49-F238E27FC236}">
                <a16:creationId xmlns:a16="http://schemas.microsoft.com/office/drawing/2014/main" id="{8EBD0CF0-8FEF-65DD-472E-1B45A69537D8}"/>
              </a:ext>
            </a:extLst>
          </p:cNvPr>
          <p:cNvSpPr txBox="1"/>
          <p:nvPr/>
        </p:nvSpPr>
        <p:spPr>
          <a:xfrm>
            <a:off x="684018" y="2082519"/>
            <a:ext cx="1172116" cy="584775"/>
          </a:xfrm>
          <a:prstGeom prst="rect">
            <a:avLst/>
          </a:prstGeom>
          <a:noFill/>
        </p:spPr>
        <p:txBody>
          <a:bodyPr wrap="none" rtlCol="0">
            <a:spAutoFit/>
          </a:bodyPr>
          <a:lstStyle/>
          <a:p>
            <a:r>
              <a:rPr lang="en-US" sz="1200" dirty="0">
                <a:solidFill>
                  <a:schemeClr val="tx1"/>
                </a:solidFill>
                <a:latin typeface="Franklin Gothic Medium" panose="020B0603020102020204" pitchFamily="34" charset="0"/>
              </a:rPr>
              <a:t>Global Summit</a:t>
            </a:r>
          </a:p>
          <a:p>
            <a:r>
              <a:rPr lang="en-US" sz="1000" dirty="0">
                <a:solidFill>
                  <a:schemeClr val="tx1"/>
                </a:solidFill>
                <a:latin typeface="Franklin Gothic Medium" panose="020B0603020102020204" pitchFamily="34" charset="0"/>
              </a:rPr>
              <a:t>Oct 13-16</a:t>
            </a:r>
          </a:p>
          <a:p>
            <a:r>
              <a:rPr lang="en-US" sz="1000" dirty="0">
                <a:solidFill>
                  <a:schemeClr val="tx1"/>
                </a:solidFill>
                <a:latin typeface="Franklin Gothic Medium" panose="020B0603020102020204" pitchFamily="34" charset="0"/>
              </a:rPr>
              <a:t>San Jose, CA</a:t>
            </a:r>
          </a:p>
        </p:txBody>
      </p:sp>
      <p:sp>
        <p:nvSpPr>
          <p:cNvPr id="20" name="TextBox 19">
            <a:extLst>
              <a:ext uri="{FF2B5EF4-FFF2-40B4-BE49-F238E27FC236}">
                <a16:creationId xmlns:a16="http://schemas.microsoft.com/office/drawing/2014/main" id="{3EBFFB5F-CA8A-D16F-3AC6-5AF5D4D123FD}"/>
              </a:ext>
            </a:extLst>
          </p:cNvPr>
          <p:cNvSpPr txBox="1"/>
          <p:nvPr/>
        </p:nvSpPr>
        <p:spPr>
          <a:xfrm>
            <a:off x="3633154" y="3553519"/>
            <a:ext cx="1754006" cy="553998"/>
          </a:xfrm>
          <a:prstGeom prst="rect">
            <a:avLst/>
          </a:prstGeom>
          <a:noFill/>
        </p:spPr>
        <p:txBody>
          <a:bodyPr wrap="none" rtlCol="0">
            <a:spAutoFit/>
          </a:bodyPr>
          <a:lstStyle/>
          <a:p>
            <a:r>
              <a:rPr lang="en-US" sz="1200" dirty="0">
                <a:solidFill>
                  <a:schemeClr val="tx1"/>
                </a:solidFill>
                <a:latin typeface="Franklin Gothic Medium" panose="020B0603020102020204" pitchFamily="34" charset="0"/>
              </a:rPr>
              <a:t>EMEA Regional Summit</a:t>
            </a:r>
          </a:p>
          <a:p>
            <a:r>
              <a:rPr lang="en-US" sz="900" dirty="0">
                <a:solidFill>
                  <a:schemeClr val="tx1"/>
                </a:solidFill>
                <a:latin typeface="Franklin Gothic Medium" panose="020B0603020102020204" pitchFamily="34" charset="0"/>
              </a:rPr>
              <a:t>April 29-30</a:t>
            </a:r>
          </a:p>
          <a:p>
            <a:r>
              <a:rPr lang="en-US" sz="900" dirty="0">
                <a:solidFill>
                  <a:schemeClr val="tx1"/>
                </a:solidFill>
                <a:latin typeface="Franklin Gothic Medium" panose="020B0603020102020204" pitchFamily="34" charset="0"/>
              </a:rPr>
              <a:t>Dublin, IR</a:t>
            </a:r>
          </a:p>
        </p:txBody>
      </p:sp>
      <p:cxnSp>
        <p:nvCxnSpPr>
          <p:cNvPr id="22" name="Straight Arrow Connector 21">
            <a:extLst>
              <a:ext uri="{FF2B5EF4-FFF2-40B4-BE49-F238E27FC236}">
                <a16:creationId xmlns:a16="http://schemas.microsoft.com/office/drawing/2014/main" id="{8374F2C0-0F07-7857-A88C-052FB835137E}"/>
              </a:ext>
            </a:extLst>
          </p:cNvPr>
          <p:cNvCxnSpPr>
            <a:cxnSpLocks/>
            <a:endCxn id="12" idx="7"/>
          </p:cNvCxnSpPr>
          <p:nvPr/>
        </p:nvCxnSpPr>
        <p:spPr>
          <a:xfrm flipV="1">
            <a:off x="1827280" y="2051450"/>
            <a:ext cx="344213" cy="169569"/>
          </a:xfrm>
          <a:prstGeom prst="straightConnector1">
            <a:avLst/>
          </a:prstGeom>
          <a:ln>
            <a:gradFill flip="none" rotWithShape="1">
              <a:gsLst>
                <a:gs pos="0">
                  <a:schemeClr val="accent1"/>
                </a:gs>
                <a:gs pos="100000">
                  <a:schemeClr val="accent1">
                    <a:lumMod val="60000"/>
                    <a:lumOff val="40000"/>
                  </a:schemeClr>
                </a:gs>
              </a:gsLst>
              <a:lin ang="13800000" scaled="0"/>
              <a:tileRect/>
            </a:gradFill>
            <a:tailEnd type="ova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DD2C470-2845-DA80-ACF0-F31430ADC1F3}"/>
              </a:ext>
            </a:extLst>
          </p:cNvPr>
          <p:cNvCxnSpPr>
            <a:cxnSpLocks/>
          </p:cNvCxnSpPr>
          <p:nvPr/>
        </p:nvCxnSpPr>
        <p:spPr>
          <a:xfrm flipH="1" flipV="1">
            <a:off x="4251473" y="1806168"/>
            <a:ext cx="261859" cy="1756876"/>
          </a:xfrm>
          <a:prstGeom prst="straightConnector1">
            <a:avLst/>
          </a:prstGeom>
          <a:ln>
            <a:gradFill flip="none" rotWithShape="1">
              <a:gsLst>
                <a:gs pos="0">
                  <a:schemeClr val="accent1"/>
                </a:gs>
                <a:gs pos="100000">
                  <a:schemeClr val="accent1">
                    <a:lumMod val="60000"/>
                    <a:lumOff val="40000"/>
                  </a:schemeClr>
                </a:gs>
              </a:gsLst>
              <a:lin ang="1620000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83BDF83-F95E-6EB0-F28C-690D2329DA40}"/>
              </a:ext>
            </a:extLst>
          </p:cNvPr>
          <p:cNvCxnSpPr>
            <a:cxnSpLocks/>
            <a:endCxn id="17" idx="7"/>
          </p:cNvCxnSpPr>
          <p:nvPr/>
        </p:nvCxnSpPr>
        <p:spPr>
          <a:xfrm flipH="1">
            <a:off x="6371369" y="1594305"/>
            <a:ext cx="1384702" cy="522992"/>
          </a:xfrm>
          <a:prstGeom prst="straightConnector1">
            <a:avLst/>
          </a:prstGeom>
          <a:ln>
            <a:gradFill flip="none" rotWithShape="1">
              <a:gsLst>
                <a:gs pos="100000">
                  <a:schemeClr val="accent1"/>
                </a:gs>
                <a:gs pos="0">
                  <a:schemeClr val="accent1">
                    <a:lumMod val="60000"/>
                    <a:lumOff val="40000"/>
                  </a:schemeClr>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3ADC730-6929-308E-EF9F-286A89B7B178}"/>
              </a:ext>
            </a:extLst>
          </p:cNvPr>
          <p:cNvCxnSpPr>
            <a:cxnSpLocks/>
          </p:cNvCxnSpPr>
          <p:nvPr/>
        </p:nvCxnSpPr>
        <p:spPr>
          <a:xfrm flipH="1">
            <a:off x="6599662" y="2192293"/>
            <a:ext cx="1128288" cy="0"/>
          </a:xfrm>
          <a:prstGeom prst="straightConnector1">
            <a:avLst/>
          </a:prstGeom>
          <a:ln>
            <a:gradFill flip="none" rotWithShape="1">
              <a:gsLst>
                <a:gs pos="100000">
                  <a:schemeClr val="accent1"/>
                </a:gs>
                <a:gs pos="0">
                  <a:schemeClr val="accent1">
                    <a:lumMod val="60000"/>
                    <a:lumOff val="40000"/>
                  </a:schemeClr>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914FB0C-A8FA-3F3C-64BA-0B379D4E3C4A}"/>
              </a:ext>
            </a:extLst>
          </p:cNvPr>
          <p:cNvCxnSpPr>
            <a:cxnSpLocks/>
          </p:cNvCxnSpPr>
          <p:nvPr/>
        </p:nvCxnSpPr>
        <p:spPr>
          <a:xfrm flipH="1" flipV="1">
            <a:off x="6493848" y="2440722"/>
            <a:ext cx="1234102" cy="342900"/>
          </a:xfrm>
          <a:prstGeom prst="straightConnector1">
            <a:avLst/>
          </a:prstGeom>
          <a:ln>
            <a:gradFill flip="none" rotWithShape="1">
              <a:gsLst>
                <a:gs pos="100000">
                  <a:schemeClr val="accent1"/>
                </a:gs>
                <a:gs pos="0">
                  <a:schemeClr val="accent1">
                    <a:lumMod val="60000"/>
                    <a:lumOff val="40000"/>
                  </a:schemeClr>
                </a:gs>
              </a:gsLst>
              <a:lin ang="0" scaled="1"/>
              <a:tileRect/>
            </a:gradFill>
            <a:tailEnd type="ova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2315873-C185-EF97-5873-5CACD1DF9011}"/>
              </a:ext>
            </a:extLst>
          </p:cNvPr>
          <p:cNvSpPr txBox="1"/>
          <p:nvPr/>
        </p:nvSpPr>
        <p:spPr>
          <a:xfrm>
            <a:off x="7674702" y="1116690"/>
            <a:ext cx="1277914" cy="276999"/>
          </a:xfrm>
          <a:prstGeom prst="rect">
            <a:avLst/>
          </a:prstGeom>
          <a:noFill/>
        </p:spPr>
        <p:txBody>
          <a:bodyPr wrap="none" rtlCol="0">
            <a:spAutoFit/>
          </a:bodyPr>
          <a:lstStyle/>
          <a:p>
            <a:r>
              <a:rPr lang="en-US" sz="1200" dirty="0">
                <a:solidFill>
                  <a:schemeClr val="tx1"/>
                </a:solidFill>
                <a:latin typeface="Franklin Gothic Medium" panose="020B0603020102020204" pitchFamily="34" charset="0"/>
              </a:rPr>
              <a:t>Regional Events:</a:t>
            </a:r>
          </a:p>
        </p:txBody>
      </p:sp>
      <p:sp>
        <p:nvSpPr>
          <p:cNvPr id="39" name="TextBox 38">
            <a:extLst>
              <a:ext uri="{FF2B5EF4-FFF2-40B4-BE49-F238E27FC236}">
                <a16:creationId xmlns:a16="http://schemas.microsoft.com/office/drawing/2014/main" id="{9C91E6B3-5BF7-6CBB-6570-B190A62BCEA9}"/>
              </a:ext>
            </a:extLst>
          </p:cNvPr>
          <p:cNvSpPr txBox="1"/>
          <p:nvPr/>
        </p:nvSpPr>
        <p:spPr>
          <a:xfrm>
            <a:off x="7735383" y="1455805"/>
            <a:ext cx="851515" cy="553998"/>
          </a:xfrm>
          <a:prstGeom prst="rect">
            <a:avLst/>
          </a:prstGeom>
          <a:noFill/>
        </p:spPr>
        <p:txBody>
          <a:bodyPr wrap="none" rtlCol="0">
            <a:spAutoFit/>
          </a:bodyPr>
          <a:lstStyle/>
          <a:p>
            <a:r>
              <a:rPr lang="en-US" sz="1200" dirty="0">
                <a:solidFill>
                  <a:schemeClr val="tx1"/>
                </a:solidFill>
                <a:latin typeface="Franklin Gothic Medium" panose="020B0603020102020204" pitchFamily="34" charset="0"/>
              </a:rPr>
              <a:t>China Day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u="none" strike="noStrike" kern="0" cap="none" spc="0" normalizeH="0" baseline="0" noProof="0" dirty="0">
                <a:ln>
                  <a:noFill/>
                </a:ln>
                <a:solidFill>
                  <a:srgbClr val="5F6061"/>
                </a:solidFill>
                <a:effectLst/>
                <a:uLnTx/>
                <a:uFillTx/>
                <a:latin typeface="Franklin Gothic Medium" panose="020B0603020102020204" pitchFamily="34" charset="0"/>
                <a:sym typeface="Arial"/>
              </a:rPr>
              <a:t>Q3-25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u="none" strike="noStrike" kern="0" cap="none" spc="0" normalizeH="0" baseline="0" noProof="0" dirty="0">
                <a:ln>
                  <a:noFill/>
                </a:ln>
                <a:solidFill>
                  <a:srgbClr val="5F6061"/>
                </a:solidFill>
                <a:effectLst/>
                <a:uLnTx/>
                <a:uFillTx/>
                <a:latin typeface="Franklin Gothic Medium" panose="020B0603020102020204" pitchFamily="34" charset="0"/>
                <a:sym typeface="Arial"/>
              </a:rPr>
              <a:t>Beijing, PRC</a:t>
            </a:r>
          </a:p>
        </p:txBody>
      </p:sp>
      <p:sp>
        <p:nvSpPr>
          <p:cNvPr id="40" name="TextBox 39">
            <a:extLst>
              <a:ext uri="{FF2B5EF4-FFF2-40B4-BE49-F238E27FC236}">
                <a16:creationId xmlns:a16="http://schemas.microsoft.com/office/drawing/2014/main" id="{FC71D75B-FFEE-F5DF-C04C-8C198785B69D}"/>
              </a:ext>
            </a:extLst>
          </p:cNvPr>
          <p:cNvSpPr txBox="1"/>
          <p:nvPr/>
        </p:nvSpPr>
        <p:spPr>
          <a:xfrm>
            <a:off x="7735383" y="2032524"/>
            <a:ext cx="1000595" cy="553998"/>
          </a:xfrm>
          <a:prstGeom prst="rect">
            <a:avLst/>
          </a:prstGeom>
          <a:noFill/>
        </p:spPr>
        <p:txBody>
          <a:bodyPr wrap="none" rtlCol="0">
            <a:spAutoFit/>
          </a:bodyPr>
          <a:lstStyle/>
          <a:p>
            <a:r>
              <a:rPr lang="en-US" sz="1200" dirty="0">
                <a:solidFill>
                  <a:schemeClr val="tx1"/>
                </a:solidFill>
                <a:latin typeface="Franklin Gothic Medium" panose="020B0603020102020204" pitchFamily="34" charset="0"/>
              </a:rPr>
              <a:t>South Korea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u="none" strike="noStrike" kern="0" cap="none" spc="0" normalizeH="0" baseline="0" noProof="0" dirty="0">
                <a:ln>
                  <a:noFill/>
                </a:ln>
                <a:solidFill>
                  <a:srgbClr val="5F6061"/>
                </a:solidFill>
                <a:effectLst/>
                <a:uLnTx/>
                <a:uFillTx/>
                <a:latin typeface="Franklin Gothic Medium" panose="020B0603020102020204" pitchFamily="34" charset="0"/>
                <a:sym typeface="Arial"/>
              </a:rPr>
              <a:t>Q3-25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u="none" strike="noStrike" kern="0" cap="none" spc="0" normalizeH="0" baseline="0" noProof="0" dirty="0">
                <a:ln>
                  <a:noFill/>
                </a:ln>
                <a:solidFill>
                  <a:srgbClr val="5F6061"/>
                </a:solidFill>
                <a:effectLst/>
                <a:uLnTx/>
                <a:uFillTx/>
                <a:latin typeface="Franklin Gothic Medium" panose="020B0603020102020204" pitchFamily="34" charset="0"/>
                <a:sym typeface="Arial"/>
              </a:rPr>
              <a:t>Seoul, KR</a:t>
            </a:r>
          </a:p>
        </p:txBody>
      </p:sp>
      <p:sp>
        <p:nvSpPr>
          <p:cNvPr id="41" name="TextBox 40">
            <a:extLst>
              <a:ext uri="{FF2B5EF4-FFF2-40B4-BE49-F238E27FC236}">
                <a16:creationId xmlns:a16="http://schemas.microsoft.com/office/drawing/2014/main" id="{83AC0B6D-4F2A-5744-DE52-C020787FADB6}"/>
              </a:ext>
            </a:extLst>
          </p:cNvPr>
          <p:cNvSpPr txBox="1"/>
          <p:nvPr/>
        </p:nvSpPr>
        <p:spPr>
          <a:xfrm>
            <a:off x="7735383" y="2645122"/>
            <a:ext cx="699230" cy="553998"/>
          </a:xfrm>
          <a:prstGeom prst="rect">
            <a:avLst/>
          </a:prstGeom>
          <a:noFill/>
        </p:spPr>
        <p:txBody>
          <a:bodyPr wrap="none" rtlCol="0">
            <a:spAutoFit/>
          </a:bodyPr>
          <a:lstStyle/>
          <a:p>
            <a:r>
              <a:rPr lang="en-US" sz="1200" dirty="0">
                <a:solidFill>
                  <a:schemeClr val="tx1"/>
                </a:solidFill>
                <a:latin typeface="Franklin Gothic Medium" panose="020B0603020102020204" pitchFamily="34" charset="0"/>
              </a:rPr>
              <a:t>Taiwan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u="none" strike="noStrike" kern="0" cap="none" spc="0" normalizeH="0" baseline="0" noProof="0" dirty="0">
                <a:ln>
                  <a:noFill/>
                </a:ln>
                <a:solidFill>
                  <a:srgbClr val="5F6061"/>
                </a:solidFill>
                <a:effectLst/>
                <a:uLnTx/>
                <a:uFillTx/>
                <a:latin typeface="Franklin Gothic Medium" panose="020B0603020102020204" pitchFamily="34" charset="0"/>
                <a:sym typeface="Arial"/>
              </a:rPr>
              <a:t>Q2-25</a:t>
            </a:r>
            <a:br>
              <a:rPr kumimoji="0" lang="en-US" sz="900" u="none" strike="noStrike" kern="0" cap="none" spc="0" normalizeH="0" baseline="0" noProof="0" dirty="0">
                <a:ln>
                  <a:noFill/>
                </a:ln>
                <a:solidFill>
                  <a:srgbClr val="5F6061"/>
                </a:solidFill>
                <a:effectLst/>
                <a:uLnTx/>
                <a:uFillTx/>
                <a:latin typeface="Franklin Gothic Medium" panose="020B0603020102020204" pitchFamily="34" charset="0"/>
                <a:sym typeface="Arial"/>
              </a:rPr>
            </a:br>
            <a:r>
              <a:rPr kumimoji="0" lang="en-US" sz="900" u="none" strike="noStrike" kern="0" cap="none" spc="0" normalizeH="0" baseline="0" noProof="0" dirty="0">
                <a:ln>
                  <a:noFill/>
                </a:ln>
                <a:solidFill>
                  <a:srgbClr val="5F6061"/>
                </a:solidFill>
                <a:effectLst/>
                <a:uLnTx/>
                <a:uFillTx/>
                <a:latin typeface="Franklin Gothic Medium" panose="020B0603020102020204" pitchFamily="34" charset="0"/>
                <a:sym typeface="Arial"/>
              </a:rPr>
              <a:t>Taipei, TW</a:t>
            </a:r>
          </a:p>
        </p:txBody>
      </p:sp>
    </p:spTree>
    <p:extLst>
      <p:ext uri="{BB962C8B-B14F-4D97-AF65-F5344CB8AC3E}">
        <p14:creationId xmlns:p14="http://schemas.microsoft.com/office/powerpoint/2010/main" val="128760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EBEA4-9A0B-BD75-9BFD-2DC1CE429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46026-7106-03D5-ED93-B7B1A7E88BC1}"/>
              </a:ext>
            </a:extLst>
          </p:cNvPr>
          <p:cNvSpPr>
            <a:spLocks noGrp="1"/>
          </p:cNvSpPr>
          <p:nvPr>
            <p:ph type="title"/>
          </p:nvPr>
        </p:nvSpPr>
        <p:spPr/>
        <p:txBody>
          <a:bodyPr>
            <a:normAutofit/>
          </a:bodyPr>
          <a:lstStyle/>
          <a:p>
            <a:r>
              <a:rPr lang="en-US" sz="3200" dirty="0">
                <a:latin typeface="Franklin Gothic Medium" panose="020B0603020102020204" pitchFamily="34" charset="0"/>
              </a:rPr>
              <a:t>Please Get Involved</a:t>
            </a:r>
            <a:endParaRPr lang="en-US" dirty="0">
              <a:latin typeface="Franklin Gothic Medium" panose="020B0603020102020204" pitchFamily="34" charset="0"/>
            </a:endParaRPr>
          </a:p>
        </p:txBody>
      </p:sp>
      <p:sp>
        <p:nvSpPr>
          <p:cNvPr id="4" name="Freeform 1">
            <a:extLst>
              <a:ext uri="{FF2B5EF4-FFF2-40B4-BE49-F238E27FC236}">
                <a16:creationId xmlns:a16="http://schemas.microsoft.com/office/drawing/2014/main" id="{C8B9D1FB-7919-596E-15A8-C7FB98B229C6}"/>
              </a:ext>
            </a:extLst>
          </p:cNvPr>
          <p:cNvSpPr/>
          <p:nvPr/>
        </p:nvSpPr>
        <p:spPr>
          <a:xfrm rot="16200000">
            <a:off x="2456100" y="-828316"/>
            <a:ext cx="2788921" cy="6939778"/>
          </a:xfrm>
          <a:custGeom>
            <a:avLst/>
            <a:gdLst>
              <a:gd name="connsiteX0" fmla="*/ 2788920 w 2788921"/>
              <a:gd name="connsiteY0" fmla="*/ 5659618 h 6939778"/>
              <a:gd name="connsiteX1" fmla="*/ 2231136 w 2788921"/>
              <a:gd name="connsiteY1" fmla="*/ 6939778 h 6939778"/>
              <a:gd name="connsiteX2" fmla="*/ 557784 w 2788921"/>
              <a:gd name="connsiteY2" fmla="*/ 6939778 h 6939778"/>
              <a:gd name="connsiteX3" fmla="*/ 0 w 2788921"/>
              <a:gd name="connsiteY3" fmla="*/ 5659618 h 6939778"/>
              <a:gd name="connsiteX4" fmla="*/ 2788920 w 2788921"/>
              <a:gd name="connsiteY4" fmla="*/ 2829809 h 6939778"/>
              <a:gd name="connsiteX5" fmla="*/ 2231136 w 2788921"/>
              <a:gd name="connsiteY5" fmla="*/ 4109969 h 6939778"/>
              <a:gd name="connsiteX6" fmla="*/ 557784 w 2788921"/>
              <a:gd name="connsiteY6" fmla="*/ 4109969 h 6939778"/>
              <a:gd name="connsiteX7" fmla="*/ 0 w 2788921"/>
              <a:gd name="connsiteY7" fmla="*/ 2829809 h 6939778"/>
              <a:gd name="connsiteX8" fmla="*/ 2788920 w 2788921"/>
              <a:gd name="connsiteY8" fmla="*/ 1414904 h 6939778"/>
              <a:gd name="connsiteX9" fmla="*/ 2231136 w 2788921"/>
              <a:gd name="connsiteY9" fmla="*/ 2695064 h 6939778"/>
              <a:gd name="connsiteX10" fmla="*/ 557784 w 2788921"/>
              <a:gd name="connsiteY10" fmla="*/ 2695064 h 6939778"/>
              <a:gd name="connsiteX11" fmla="*/ 0 w 2788921"/>
              <a:gd name="connsiteY11" fmla="*/ 1414904 h 6939778"/>
              <a:gd name="connsiteX12" fmla="*/ 2788921 w 2788921"/>
              <a:gd name="connsiteY12" fmla="*/ 4244714 h 6939778"/>
              <a:gd name="connsiteX13" fmla="*/ 2231137 w 2788921"/>
              <a:gd name="connsiteY13" fmla="*/ 5524874 h 6939778"/>
              <a:gd name="connsiteX14" fmla="*/ 557785 w 2788921"/>
              <a:gd name="connsiteY14" fmla="*/ 5524874 h 6939778"/>
              <a:gd name="connsiteX15" fmla="*/ 1 w 2788921"/>
              <a:gd name="connsiteY15" fmla="*/ 4244714 h 6939778"/>
              <a:gd name="connsiteX16" fmla="*/ 2788921 w 2788921"/>
              <a:gd name="connsiteY16" fmla="*/ 0 h 6939778"/>
              <a:gd name="connsiteX17" fmla="*/ 2231137 w 2788921"/>
              <a:gd name="connsiteY17" fmla="*/ 1280160 h 6939778"/>
              <a:gd name="connsiteX18" fmla="*/ 557785 w 2788921"/>
              <a:gd name="connsiteY18" fmla="*/ 1280160 h 6939778"/>
              <a:gd name="connsiteX19" fmla="*/ 1 w 2788921"/>
              <a:gd name="connsiteY19" fmla="*/ 0 h 693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88921" h="6939778">
                <a:moveTo>
                  <a:pt x="2788920" y="5659618"/>
                </a:moveTo>
                <a:lnTo>
                  <a:pt x="2231136" y="6939778"/>
                </a:lnTo>
                <a:lnTo>
                  <a:pt x="557784" y="6939778"/>
                </a:lnTo>
                <a:lnTo>
                  <a:pt x="0" y="5659618"/>
                </a:lnTo>
                <a:close/>
                <a:moveTo>
                  <a:pt x="2788920" y="2829809"/>
                </a:moveTo>
                <a:lnTo>
                  <a:pt x="2231136" y="4109969"/>
                </a:lnTo>
                <a:lnTo>
                  <a:pt x="557784" y="4109969"/>
                </a:lnTo>
                <a:lnTo>
                  <a:pt x="0" y="2829809"/>
                </a:lnTo>
                <a:close/>
                <a:moveTo>
                  <a:pt x="2788920" y="1414904"/>
                </a:moveTo>
                <a:lnTo>
                  <a:pt x="2231136" y="2695064"/>
                </a:lnTo>
                <a:lnTo>
                  <a:pt x="557784" y="2695064"/>
                </a:lnTo>
                <a:lnTo>
                  <a:pt x="0" y="1414904"/>
                </a:lnTo>
                <a:close/>
                <a:moveTo>
                  <a:pt x="2788921" y="4244714"/>
                </a:moveTo>
                <a:lnTo>
                  <a:pt x="2231137" y="5524874"/>
                </a:lnTo>
                <a:lnTo>
                  <a:pt x="557785" y="5524874"/>
                </a:lnTo>
                <a:lnTo>
                  <a:pt x="1" y="4244714"/>
                </a:lnTo>
                <a:close/>
                <a:moveTo>
                  <a:pt x="2788921" y="0"/>
                </a:moveTo>
                <a:lnTo>
                  <a:pt x="2231137" y="1280160"/>
                </a:lnTo>
                <a:lnTo>
                  <a:pt x="557785" y="1280160"/>
                </a:lnTo>
                <a:lnTo>
                  <a:pt x="1" y="0"/>
                </a:lnTo>
                <a:close/>
              </a:path>
            </a:pathLst>
          </a:custGeom>
          <a:solidFill>
            <a:schemeClr val="tx2"/>
          </a:solidFill>
          <a:ln w="12700" cap="flat" cmpd="sng">
            <a:gradFill flip="none" rotWithShape="1">
              <a:gsLst>
                <a:gs pos="0">
                  <a:schemeClr val="accent1"/>
                </a:gs>
                <a:gs pos="100000">
                  <a:schemeClr val="accent1">
                    <a:lumMod val="60000"/>
                    <a:lumOff val="40000"/>
                  </a:schemeClr>
                </a:gs>
              </a:gsLst>
              <a:lin ang="2700000" scaled="1"/>
              <a:tileRect/>
            </a:gra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400"/>
              <a:buFont typeface="Arial"/>
              <a:buNone/>
              <a:tabLst/>
              <a:defRPr/>
            </a:pPr>
            <a:endParaRPr kumimoji="0" sz="1350" b="0" i="0" u="none" strike="noStrike" kern="120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sp>
        <p:nvSpPr>
          <p:cNvPr id="15" name="Google Shape;523;p32">
            <a:extLst>
              <a:ext uri="{FF2B5EF4-FFF2-40B4-BE49-F238E27FC236}">
                <a16:creationId xmlns:a16="http://schemas.microsoft.com/office/drawing/2014/main" id="{A253994C-A37D-7BF7-3285-78777080387A}"/>
              </a:ext>
            </a:extLst>
          </p:cNvPr>
          <p:cNvSpPr txBox="1"/>
          <p:nvPr/>
        </p:nvSpPr>
        <p:spPr>
          <a:xfrm>
            <a:off x="388982" y="1802909"/>
            <a:ext cx="1280160" cy="1674743"/>
          </a:xfrm>
          <a:prstGeom prst="rect">
            <a:avLst/>
          </a:prstGeom>
          <a:noFill/>
          <a:ln>
            <a:noFill/>
          </a:ln>
        </p:spPr>
        <p:txBody>
          <a:bodyPr spcFirstLastPara="1" wrap="square" lIns="76200" tIns="0" rIns="76200" bIns="0" anchor="t" anchorCtr="0">
            <a:noAutofit/>
          </a:bodyPr>
          <a:lstStyle/>
          <a:p>
            <a:pPr marL="0" marR="0" lvl="0" indent="0" algn="l" defTabSz="685800" rtl="0" eaLnBrk="1" fontAlgn="auto" latinLnBrk="0" hangingPunct="1">
              <a:lnSpc>
                <a:spcPct val="90000"/>
              </a:lnSpc>
              <a:spcBef>
                <a:spcPts val="0"/>
              </a:spcBef>
              <a:spcAft>
                <a:spcPts val="0"/>
              </a:spcAft>
              <a:buClr>
                <a:srgbClr val="000000"/>
              </a:buClr>
              <a:buSzPts val="1600"/>
              <a:buFont typeface="Arial"/>
              <a:buNone/>
              <a:tabLst/>
              <a:defRPr/>
            </a:pPr>
            <a:r>
              <a:rPr kumimoji="0" lang="en" sz="1600" b="0" i="0" u="none" strike="noStrike" kern="0" cap="none" spc="0" normalizeH="0" baseline="0" noProof="0" dirty="0">
                <a:ln>
                  <a:noFill/>
                </a:ln>
                <a:solidFill>
                  <a:srgbClr val="343895">
                    <a:lumMod val="50000"/>
                  </a:srgbClr>
                </a:solidFill>
                <a:effectLst/>
                <a:uLnTx/>
                <a:uFillTx/>
                <a:latin typeface="Franklin Gothic Medium" panose="020B0603020102020204" pitchFamily="34" charset="0"/>
                <a:cs typeface="Arial"/>
                <a:sym typeface="Arial"/>
              </a:rPr>
              <a:t>Join</a:t>
            </a:r>
            <a:endParaRPr kumimoji="0" sz="1600" b="0" i="0" u="none" strike="noStrike" kern="0" cap="none" spc="0" normalizeH="0" baseline="0" noProof="0" dirty="0">
              <a:ln>
                <a:noFill/>
              </a:ln>
              <a:solidFill>
                <a:srgbClr val="343895">
                  <a:lumMod val="50000"/>
                </a:srgbClr>
              </a:solidFill>
              <a:effectLst/>
              <a:uLnTx/>
              <a:uFillTx/>
              <a:latin typeface="Franklin Gothic Medium" panose="020B0603020102020204" pitchFamily="34" charset="0"/>
              <a:cs typeface="Arial"/>
              <a:sym typeface="Arial"/>
            </a:endParaRPr>
          </a:p>
          <a:p>
            <a:pPr marL="0" marR="0" lvl="0" indent="0" algn="l" defTabSz="685800" rtl="0" eaLnBrk="1" fontAlgn="auto" latinLnBrk="0" hangingPunct="1">
              <a:lnSpc>
                <a:spcPct val="90000"/>
              </a:lnSpc>
              <a:spcBef>
                <a:spcPts val="420"/>
              </a:spcBef>
              <a:spcAft>
                <a:spcPts val="0"/>
              </a:spcAft>
              <a:buClr>
                <a:srgbClr val="000000"/>
              </a:buClr>
              <a:buSzPts val="1600"/>
              <a:buFont typeface="Arial"/>
              <a:buNone/>
              <a:tabLst/>
              <a:defRPr/>
            </a:pPr>
            <a:endParaRPr kumimoji="0" sz="110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420"/>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Project Mailing Lists</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124"/>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Project Calls</a:t>
            </a:r>
          </a:p>
          <a:p>
            <a:pPr marL="61913" marR="0" lvl="1" indent="-57150" algn="l" defTabSz="685800" rtl="0" eaLnBrk="1" fontAlgn="auto" latinLnBrk="0" hangingPunct="1">
              <a:lnSpc>
                <a:spcPct val="100000"/>
              </a:lnSpc>
              <a:spcBef>
                <a:spcPts val="124"/>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Open Systems for AI Initiative</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42863" marR="0" lvl="1" indent="0" algn="l" defTabSz="685800" rtl="0" eaLnBrk="1" fontAlgn="auto" latinLnBrk="0" hangingPunct="1">
              <a:lnSpc>
                <a:spcPct val="90000"/>
              </a:lnSpc>
              <a:spcBef>
                <a:spcPts val="124"/>
              </a:spcBef>
              <a:spcAft>
                <a:spcPts val="0"/>
              </a:spcAft>
              <a:buClr>
                <a:srgbClr val="000000"/>
              </a:buClr>
              <a:buSzPts val="1100"/>
              <a:buFont typeface="Arial"/>
              <a:buNone/>
              <a:tabLst/>
              <a:defRPr/>
            </a:pPr>
            <a:endParaRPr kumimoji="0" sz="110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p:txBody>
      </p:sp>
      <p:sp>
        <p:nvSpPr>
          <p:cNvPr id="17" name="Google Shape;525;p32">
            <a:extLst>
              <a:ext uri="{FF2B5EF4-FFF2-40B4-BE49-F238E27FC236}">
                <a16:creationId xmlns:a16="http://schemas.microsoft.com/office/drawing/2014/main" id="{B96BEA39-05A8-B38F-50D8-7675E9B53A8E}"/>
              </a:ext>
            </a:extLst>
          </p:cNvPr>
          <p:cNvSpPr txBox="1"/>
          <p:nvPr/>
        </p:nvSpPr>
        <p:spPr>
          <a:xfrm>
            <a:off x="1795585" y="1802909"/>
            <a:ext cx="1280160" cy="1674743"/>
          </a:xfrm>
          <a:prstGeom prst="rect">
            <a:avLst/>
          </a:prstGeom>
          <a:noFill/>
          <a:ln>
            <a:noFill/>
          </a:ln>
        </p:spPr>
        <p:txBody>
          <a:bodyPr spcFirstLastPara="1" wrap="square" lIns="76200" tIns="0" rIns="76200" bIns="0" anchor="t" anchorCtr="0">
            <a:noAutofit/>
          </a:bodyPr>
          <a:lstStyle/>
          <a:p>
            <a:pPr marL="0" marR="0" lvl="0" indent="0" algn="l" defTabSz="685800" rtl="0" eaLnBrk="1" fontAlgn="auto" latinLnBrk="0" hangingPunct="1">
              <a:lnSpc>
                <a:spcPct val="90000"/>
              </a:lnSpc>
              <a:spcBef>
                <a:spcPts val="0"/>
              </a:spcBef>
              <a:spcAft>
                <a:spcPts val="0"/>
              </a:spcAft>
              <a:buClr>
                <a:srgbClr val="000000"/>
              </a:buClr>
              <a:buSzPts val="1600"/>
              <a:buFont typeface="Arial"/>
              <a:buNone/>
              <a:tabLst/>
              <a:defRPr/>
            </a:pPr>
            <a:r>
              <a:rPr kumimoji="0" lang="en" sz="1600" b="0" i="0" u="none" strike="noStrike" kern="0" cap="none" spc="0" normalizeH="0" baseline="0" noProof="0" dirty="0">
                <a:ln>
                  <a:noFill/>
                </a:ln>
                <a:solidFill>
                  <a:srgbClr val="343895">
                    <a:lumMod val="75000"/>
                  </a:srgbClr>
                </a:solidFill>
                <a:effectLst/>
                <a:uLnTx/>
                <a:uFillTx/>
                <a:latin typeface="Franklin Gothic Medium" panose="020B0603020102020204" pitchFamily="34" charset="0"/>
                <a:cs typeface="Arial"/>
                <a:sym typeface="Arial"/>
              </a:rPr>
              <a:t>Drive</a:t>
            </a:r>
            <a:endParaRPr kumimoji="0" sz="1600" b="0" i="0" u="none" strike="noStrike" kern="0" cap="none" spc="0" normalizeH="0" baseline="0" noProof="0" dirty="0">
              <a:ln>
                <a:noFill/>
              </a:ln>
              <a:solidFill>
                <a:srgbClr val="343895">
                  <a:lumMod val="75000"/>
                </a:srgbClr>
              </a:solidFill>
              <a:effectLst/>
              <a:uLnTx/>
              <a:uFillTx/>
              <a:latin typeface="Franklin Gothic Medium" panose="020B0603020102020204" pitchFamily="34" charset="0"/>
              <a:cs typeface="Arial"/>
              <a:sym typeface="Arial"/>
            </a:endParaRPr>
          </a:p>
          <a:p>
            <a:pPr marL="0" marR="0" lvl="0" indent="0" algn="l" defTabSz="685800" rtl="0" eaLnBrk="1" fontAlgn="auto" latinLnBrk="0" hangingPunct="1">
              <a:lnSpc>
                <a:spcPct val="90000"/>
              </a:lnSpc>
              <a:spcBef>
                <a:spcPts val="420"/>
              </a:spcBef>
              <a:spcAft>
                <a:spcPts val="0"/>
              </a:spcAft>
              <a:buClr>
                <a:srgbClr val="000000"/>
              </a:buClr>
              <a:buSzPts val="1600"/>
              <a:buFont typeface="Arial"/>
              <a:buNone/>
              <a:tabLst/>
              <a:defRPr/>
            </a:pPr>
            <a:endParaRPr kumimoji="0" sz="110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420"/>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Project Focus</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124"/>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Thought Leadership</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42863" marR="0" lvl="1" indent="0" algn="l" defTabSz="685800" rtl="0" eaLnBrk="1" fontAlgn="auto" latinLnBrk="0" hangingPunct="1">
              <a:lnSpc>
                <a:spcPct val="90000"/>
              </a:lnSpc>
              <a:spcBef>
                <a:spcPts val="124"/>
              </a:spcBef>
              <a:spcAft>
                <a:spcPts val="0"/>
              </a:spcAft>
              <a:buClr>
                <a:srgbClr val="000000"/>
              </a:buClr>
              <a:buSzPts val="1100"/>
              <a:buFont typeface="Arial"/>
              <a:buNone/>
              <a:tabLst/>
              <a:defRPr/>
            </a:pPr>
            <a:endParaRPr kumimoji="0" sz="110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p:txBody>
      </p:sp>
      <p:sp>
        <p:nvSpPr>
          <p:cNvPr id="19" name="Google Shape;527;p32">
            <a:extLst>
              <a:ext uri="{FF2B5EF4-FFF2-40B4-BE49-F238E27FC236}">
                <a16:creationId xmlns:a16="http://schemas.microsoft.com/office/drawing/2014/main" id="{22233B25-BFD0-A4F7-C5E8-30482956C15E}"/>
              </a:ext>
            </a:extLst>
          </p:cNvPr>
          <p:cNvSpPr txBox="1"/>
          <p:nvPr/>
        </p:nvSpPr>
        <p:spPr>
          <a:xfrm>
            <a:off x="3216797" y="1802909"/>
            <a:ext cx="1280160" cy="1674743"/>
          </a:xfrm>
          <a:prstGeom prst="rect">
            <a:avLst/>
          </a:prstGeom>
          <a:noFill/>
          <a:ln>
            <a:noFill/>
          </a:ln>
        </p:spPr>
        <p:txBody>
          <a:bodyPr spcFirstLastPara="1" wrap="square" lIns="76200" tIns="0" rIns="76200" bIns="0" anchor="t" anchorCtr="0">
            <a:noAutofit/>
          </a:bodyPr>
          <a:lstStyle/>
          <a:p>
            <a:pPr marL="0" marR="0" lvl="0" indent="0" algn="l" defTabSz="685800" rtl="0" eaLnBrk="1" fontAlgn="auto" latinLnBrk="0" hangingPunct="1">
              <a:lnSpc>
                <a:spcPct val="90000"/>
              </a:lnSpc>
              <a:spcBef>
                <a:spcPts val="0"/>
              </a:spcBef>
              <a:spcAft>
                <a:spcPts val="0"/>
              </a:spcAft>
              <a:buClr>
                <a:srgbClr val="000000"/>
              </a:buClr>
              <a:buSzPts val="1600"/>
              <a:buFont typeface="Arial"/>
              <a:buNone/>
              <a:tabLst/>
              <a:defRPr/>
            </a:pPr>
            <a:r>
              <a:rPr kumimoji="0" lang="en" sz="1600" b="0" i="0" u="none" strike="noStrike" kern="0" cap="none" spc="0" normalizeH="0" baseline="0" noProof="0" dirty="0">
                <a:ln>
                  <a:noFill/>
                </a:ln>
                <a:solidFill>
                  <a:srgbClr val="343895"/>
                </a:solidFill>
                <a:effectLst/>
                <a:uLnTx/>
                <a:uFillTx/>
                <a:latin typeface="Franklin Gothic Medium" panose="020B0603020102020204" pitchFamily="34" charset="0"/>
                <a:cs typeface="Arial"/>
                <a:sym typeface="Arial"/>
              </a:rPr>
              <a:t>Run</a:t>
            </a:r>
            <a:endParaRPr kumimoji="0" sz="1600" b="0" i="0" u="none" strike="noStrike" kern="0" cap="none" spc="0" normalizeH="0" baseline="0" noProof="0" dirty="0">
              <a:ln>
                <a:noFill/>
              </a:ln>
              <a:solidFill>
                <a:srgbClr val="343895"/>
              </a:solidFill>
              <a:effectLst/>
              <a:uLnTx/>
              <a:uFillTx/>
              <a:latin typeface="Franklin Gothic Medium" panose="020B0603020102020204" pitchFamily="34" charset="0"/>
              <a:cs typeface="Arial"/>
              <a:sym typeface="Arial"/>
            </a:endParaRPr>
          </a:p>
          <a:p>
            <a:pPr marL="0" marR="0" lvl="0" indent="0" algn="l" defTabSz="685800" rtl="0" eaLnBrk="1" fontAlgn="auto" latinLnBrk="0" hangingPunct="1">
              <a:lnSpc>
                <a:spcPct val="90000"/>
              </a:lnSpc>
              <a:spcBef>
                <a:spcPts val="420"/>
              </a:spcBef>
              <a:spcAft>
                <a:spcPts val="0"/>
              </a:spcAft>
              <a:buClr>
                <a:srgbClr val="000000"/>
              </a:buClr>
              <a:buSzPts val="1600"/>
              <a:buFont typeface="Arial"/>
              <a:buNone/>
              <a:tabLst/>
              <a:defRPr/>
            </a:pPr>
            <a:endParaRPr kumimoji="0" sz="110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420"/>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Projects and</a:t>
            </a:r>
            <a:b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b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Workstreams</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124"/>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Technical Steering Committee</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42863" marR="0" lvl="1" indent="0" algn="l" defTabSz="685800" rtl="0" eaLnBrk="1" fontAlgn="auto" latinLnBrk="0" hangingPunct="1">
              <a:lnSpc>
                <a:spcPct val="90000"/>
              </a:lnSpc>
              <a:spcBef>
                <a:spcPts val="124"/>
              </a:spcBef>
              <a:spcAft>
                <a:spcPts val="0"/>
              </a:spcAft>
              <a:buClr>
                <a:srgbClr val="000000"/>
              </a:buClr>
              <a:buSzPts val="1100"/>
              <a:buFont typeface="Arial"/>
              <a:buNone/>
              <a:tabLst/>
              <a:defRPr/>
            </a:pPr>
            <a:endParaRPr kumimoji="0" sz="110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p:txBody>
      </p:sp>
      <p:sp>
        <p:nvSpPr>
          <p:cNvPr id="21" name="Google Shape;529;p32">
            <a:extLst>
              <a:ext uri="{FF2B5EF4-FFF2-40B4-BE49-F238E27FC236}">
                <a16:creationId xmlns:a16="http://schemas.microsoft.com/office/drawing/2014/main" id="{6DA118CF-1913-D9F4-1510-BBDBBA3867CC}"/>
              </a:ext>
            </a:extLst>
          </p:cNvPr>
          <p:cNvSpPr txBox="1"/>
          <p:nvPr/>
        </p:nvSpPr>
        <p:spPr>
          <a:xfrm>
            <a:off x="4626654" y="1802909"/>
            <a:ext cx="1280160" cy="1674743"/>
          </a:xfrm>
          <a:prstGeom prst="rect">
            <a:avLst/>
          </a:prstGeom>
          <a:noFill/>
          <a:ln>
            <a:noFill/>
          </a:ln>
        </p:spPr>
        <p:txBody>
          <a:bodyPr spcFirstLastPara="1" wrap="square" lIns="76200" tIns="0" rIns="76200" bIns="0" anchor="t" anchorCtr="0">
            <a:noAutofit/>
          </a:bodyPr>
          <a:lstStyle/>
          <a:p>
            <a:pPr marL="0" marR="0" lvl="0" indent="0" algn="l" defTabSz="685800" rtl="0" eaLnBrk="1" fontAlgn="auto" latinLnBrk="0" hangingPunct="1">
              <a:lnSpc>
                <a:spcPct val="90000"/>
              </a:lnSpc>
              <a:spcBef>
                <a:spcPts val="0"/>
              </a:spcBef>
              <a:spcAft>
                <a:spcPts val="0"/>
              </a:spcAft>
              <a:buClr>
                <a:srgbClr val="000000"/>
              </a:buClr>
              <a:buSzPts val="1600"/>
              <a:buFont typeface="Arial"/>
              <a:buNone/>
              <a:tabLst/>
              <a:defRPr/>
            </a:pPr>
            <a:r>
              <a:rPr kumimoji="0" lang="en" sz="1600" b="0" i="0" u="none" strike="noStrike" kern="0" cap="none" spc="0" normalizeH="0" baseline="0" noProof="0" dirty="0">
                <a:ln>
                  <a:noFill/>
                </a:ln>
                <a:solidFill>
                  <a:srgbClr val="343895">
                    <a:lumMod val="60000"/>
                    <a:lumOff val="40000"/>
                  </a:srgbClr>
                </a:solidFill>
                <a:effectLst/>
                <a:uLnTx/>
                <a:uFillTx/>
                <a:latin typeface="Franklin Gothic Medium" panose="020B0603020102020204" pitchFamily="34" charset="0"/>
                <a:cs typeface="Arial"/>
                <a:sym typeface="Arial"/>
              </a:rPr>
              <a:t>Contribute</a:t>
            </a:r>
            <a:endParaRPr kumimoji="0" sz="1600" b="0" i="0" u="none" strike="noStrike" kern="0" cap="none" spc="0" normalizeH="0" baseline="0" noProof="0" dirty="0">
              <a:ln>
                <a:noFill/>
              </a:ln>
              <a:solidFill>
                <a:srgbClr val="343895">
                  <a:lumMod val="60000"/>
                  <a:lumOff val="40000"/>
                </a:srgbClr>
              </a:solidFill>
              <a:effectLst/>
              <a:uLnTx/>
              <a:uFillTx/>
              <a:latin typeface="Franklin Gothic Medium" panose="020B0603020102020204" pitchFamily="34" charset="0"/>
              <a:cs typeface="Arial"/>
              <a:sym typeface="Arial"/>
            </a:endParaRPr>
          </a:p>
          <a:p>
            <a:pPr marL="0" marR="0" lvl="0" indent="0" algn="l" defTabSz="685800" rtl="0" eaLnBrk="1" fontAlgn="auto" latinLnBrk="0" hangingPunct="1">
              <a:lnSpc>
                <a:spcPct val="90000"/>
              </a:lnSpc>
              <a:spcBef>
                <a:spcPts val="420"/>
              </a:spcBef>
              <a:spcAft>
                <a:spcPts val="0"/>
              </a:spcAft>
              <a:buClr>
                <a:srgbClr val="000000"/>
              </a:buClr>
              <a:buSzPts val="1600"/>
              <a:buFont typeface="Arial"/>
              <a:buNone/>
              <a:tabLst/>
              <a:defRPr/>
            </a:pPr>
            <a:endParaRPr kumimoji="0" sz="110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420"/>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Effort</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124"/>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Specifications</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124"/>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Products and Facilities</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p:txBody>
      </p:sp>
      <p:sp>
        <p:nvSpPr>
          <p:cNvPr id="23" name="Google Shape;531;p32">
            <a:extLst>
              <a:ext uri="{FF2B5EF4-FFF2-40B4-BE49-F238E27FC236}">
                <a16:creationId xmlns:a16="http://schemas.microsoft.com/office/drawing/2014/main" id="{F1570AF5-9107-CFCF-3FE4-AD86A80EF232}"/>
              </a:ext>
            </a:extLst>
          </p:cNvPr>
          <p:cNvSpPr txBox="1"/>
          <p:nvPr/>
        </p:nvSpPr>
        <p:spPr>
          <a:xfrm>
            <a:off x="6042921" y="1802909"/>
            <a:ext cx="1280160" cy="1918319"/>
          </a:xfrm>
          <a:prstGeom prst="rect">
            <a:avLst/>
          </a:prstGeom>
          <a:noFill/>
          <a:ln>
            <a:noFill/>
          </a:ln>
        </p:spPr>
        <p:txBody>
          <a:bodyPr spcFirstLastPara="1" wrap="square" lIns="76200" tIns="0" rIns="76200" bIns="0" anchor="t" anchorCtr="0">
            <a:noAutofit/>
          </a:bodyPr>
          <a:lstStyle/>
          <a:p>
            <a:pPr marL="0" marR="0" lvl="0" indent="0" algn="l" defTabSz="685800" rtl="0" eaLnBrk="1" fontAlgn="auto" latinLnBrk="0" hangingPunct="1">
              <a:lnSpc>
                <a:spcPct val="90000"/>
              </a:lnSpc>
              <a:spcBef>
                <a:spcPts val="0"/>
              </a:spcBef>
              <a:spcAft>
                <a:spcPts val="0"/>
              </a:spcAft>
              <a:buClr>
                <a:srgbClr val="000000"/>
              </a:buClr>
              <a:buSzPts val="1600"/>
              <a:buFont typeface="Arial"/>
              <a:buNone/>
              <a:tabLst/>
              <a:defRPr/>
            </a:pPr>
            <a:r>
              <a:rPr kumimoji="0" lang="en" sz="1600" b="0" i="0" u="none" strike="noStrike" kern="0" cap="none" spc="0" normalizeH="0" baseline="0" noProof="0" dirty="0">
                <a:ln>
                  <a:noFill/>
                </a:ln>
                <a:solidFill>
                  <a:srgbClr val="343895">
                    <a:lumMod val="40000"/>
                    <a:lumOff val="60000"/>
                  </a:srgbClr>
                </a:solidFill>
                <a:effectLst/>
                <a:uLnTx/>
                <a:uFillTx/>
                <a:latin typeface="Franklin Gothic Medium" panose="020B0603020102020204" pitchFamily="34" charset="0"/>
                <a:cs typeface="Arial"/>
                <a:sym typeface="Arial"/>
              </a:rPr>
              <a:t>Attend</a:t>
            </a:r>
            <a:endParaRPr kumimoji="0" sz="1600" b="0" i="0" u="none" strike="noStrike" kern="0" cap="none" spc="0" normalizeH="0" baseline="0" noProof="0" dirty="0">
              <a:ln>
                <a:noFill/>
              </a:ln>
              <a:solidFill>
                <a:srgbClr val="343895">
                  <a:lumMod val="40000"/>
                  <a:lumOff val="60000"/>
                </a:srgbClr>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420"/>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OCP Summits</a:t>
            </a:r>
          </a:p>
          <a:p>
            <a:pPr marL="61913" marR="0" lvl="1" indent="-57150" algn="l" defTabSz="685800" rtl="0" eaLnBrk="1" fontAlgn="auto" latinLnBrk="0" hangingPunct="1">
              <a:lnSpc>
                <a:spcPct val="100000"/>
              </a:lnSpc>
              <a:spcBef>
                <a:spcPts val="420"/>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OCP Panels</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124"/>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Engineering Workshops</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124"/>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OCP Webinars</a:t>
            </a:r>
            <a:endParaRPr kumimoji="0"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a:p>
            <a:pPr marL="61913" marR="0" lvl="1" indent="-57150" algn="l" defTabSz="685800" rtl="0" eaLnBrk="1" fontAlgn="auto" latinLnBrk="0" hangingPunct="1">
              <a:lnSpc>
                <a:spcPct val="100000"/>
              </a:lnSpc>
              <a:spcBef>
                <a:spcPts val="124"/>
              </a:spcBef>
              <a:spcAft>
                <a:spcPts val="600"/>
              </a:spcAft>
              <a:buClrTx/>
              <a:buSzPts val="1100"/>
              <a:buFont typeface="Arial"/>
              <a:buChar char="•"/>
              <a:tabLst/>
              <a:defRPr/>
            </a:pP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3</a:t>
            </a:r>
            <a:r>
              <a:rPr kumimoji="0" lang="en" sz="1050" b="0" i="0" u="none" strike="noStrike" kern="0" cap="none" spc="0" normalizeH="0" baseline="30000" noProof="0" dirty="0">
                <a:ln>
                  <a:noFill/>
                </a:ln>
                <a:solidFill>
                  <a:srgbClr val="5F6061"/>
                </a:solidFill>
                <a:effectLst/>
                <a:uLnTx/>
                <a:uFillTx/>
                <a:latin typeface="Franklin Gothic Medium" panose="020B0603020102020204" pitchFamily="34" charset="0"/>
                <a:cs typeface="Arial"/>
                <a:sym typeface="Arial"/>
              </a:rPr>
              <a:t>rd</a:t>
            </a:r>
            <a:r>
              <a:rPr kumimoji="0" lang="en" sz="105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rPr>
              <a:t> Party Events</a:t>
            </a:r>
            <a:endParaRPr kumimoji="0" sz="1100" b="0" i="0" u="none" strike="noStrike" kern="0" cap="none" spc="0" normalizeH="0" baseline="0" noProof="0" dirty="0">
              <a:ln>
                <a:noFill/>
              </a:ln>
              <a:solidFill>
                <a:srgbClr val="5F6061"/>
              </a:solidFill>
              <a:effectLst/>
              <a:uLnTx/>
              <a:uFillTx/>
              <a:latin typeface="Franklin Gothic Medium" panose="020B0603020102020204" pitchFamily="34" charset="0"/>
              <a:cs typeface="Arial"/>
              <a:sym typeface="Arial"/>
            </a:endParaRPr>
          </a:p>
        </p:txBody>
      </p:sp>
      <p:pic>
        <p:nvPicPr>
          <p:cNvPr id="24" name="Google Shape;532;p32">
            <a:extLst>
              <a:ext uri="{FF2B5EF4-FFF2-40B4-BE49-F238E27FC236}">
                <a16:creationId xmlns:a16="http://schemas.microsoft.com/office/drawing/2014/main" id="{E8F3A7C7-D66C-EF16-BE08-3D4FAE9794DB}"/>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568429" y="865481"/>
            <a:ext cx="1226174" cy="1973162"/>
          </a:xfrm>
          <a:prstGeom prst="rect">
            <a:avLst/>
          </a:prstGeom>
          <a:noFill/>
          <a:ln>
            <a:noFill/>
          </a:ln>
        </p:spPr>
      </p:pic>
      <p:pic>
        <p:nvPicPr>
          <p:cNvPr id="8" name="Picture 7">
            <a:extLst>
              <a:ext uri="{FF2B5EF4-FFF2-40B4-BE49-F238E27FC236}">
                <a16:creationId xmlns:a16="http://schemas.microsoft.com/office/drawing/2014/main" id="{A363A92D-E1C5-13E4-569A-FC53AA922EA9}"/>
              </a:ext>
            </a:extLst>
          </p:cNvPr>
          <p:cNvPicPr>
            <a:picLocks noChangeAspect="1"/>
          </p:cNvPicPr>
          <p:nvPr/>
        </p:nvPicPr>
        <p:blipFill>
          <a:blip r:embed="rId4"/>
          <a:stretch>
            <a:fillRect/>
          </a:stretch>
        </p:blipFill>
        <p:spPr>
          <a:xfrm>
            <a:off x="7568429" y="3108141"/>
            <a:ext cx="1226174" cy="1226174"/>
          </a:xfrm>
          <a:prstGeom prst="rect">
            <a:avLst/>
          </a:prstGeom>
        </p:spPr>
      </p:pic>
    </p:spTree>
    <p:extLst>
      <p:ext uri="{BB962C8B-B14F-4D97-AF65-F5344CB8AC3E}">
        <p14:creationId xmlns:p14="http://schemas.microsoft.com/office/powerpoint/2010/main" val="3244801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82"/>
          <p:cNvSpPr txBox="1">
            <a:spLocks noGrp="1"/>
          </p:cNvSpPr>
          <p:nvPr>
            <p:ph type="ctrTitle"/>
          </p:nvPr>
        </p:nvSpPr>
        <p:spPr>
          <a:xfrm>
            <a:off x="1778561" y="556231"/>
            <a:ext cx="6858000" cy="1790700"/>
          </a:xfrm>
          <a:prstGeom prst="rect">
            <a:avLst/>
          </a:prstGeom>
        </p:spPr>
        <p:txBody>
          <a:bodyPr spcFirstLastPara="1" wrap="square" lIns="91425" tIns="45700" rIns="91425" bIns="45700" anchor="b" anchorCtr="0">
            <a:normAutofit/>
          </a:bodyPr>
          <a:lstStyle/>
          <a:p>
            <a:pPr marL="0" lvl="0" indent="0" algn="r" rtl="0">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6A52A-7756-547D-748C-A341CF1B9A24}"/>
            </a:ext>
          </a:extLst>
        </p:cNvPr>
        <p:cNvGrpSpPr/>
        <p:nvPr/>
      </p:nvGrpSpPr>
      <p:grpSpPr>
        <a:xfrm>
          <a:off x="0" y="0"/>
          <a:ext cx="0" cy="0"/>
          <a:chOff x="0" y="0"/>
          <a:chExt cx="0" cy="0"/>
        </a:xfrm>
      </p:grpSpPr>
      <p:sp>
        <p:nvSpPr>
          <p:cNvPr id="19" name="Google Shape;105;p17">
            <a:extLst>
              <a:ext uri="{FF2B5EF4-FFF2-40B4-BE49-F238E27FC236}">
                <a16:creationId xmlns:a16="http://schemas.microsoft.com/office/drawing/2014/main" id="{B95A14A8-B98A-E5C9-BFAA-4DB1F09931AD}"/>
              </a:ext>
            </a:extLst>
          </p:cNvPr>
          <p:cNvSpPr/>
          <p:nvPr/>
        </p:nvSpPr>
        <p:spPr>
          <a:xfrm>
            <a:off x="5560626" y="4241598"/>
            <a:ext cx="633600" cy="198900"/>
          </a:xfrm>
          <a:prstGeom prst="roundRect">
            <a:avLst>
              <a:gd name="adj" fmla="val 16667"/>
            </a:avLst>
          </a:prstGeom>
          <a:noFill/>
          <a:ln>
            <a:noFill/>
          </a:ln>
        </p:spPr>
        <p:txBody>
          <a:bodyPr spcFirstLastPara="1" wrap="square" lIns="0" tIns="34275" rIns="0"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Pts val="1050"/>
              <a:buFont typeface="Arial"/>
              <a:buNone/>
              <a:tabLst/>
              <a:defRPr/>
            </a:pPr>
            <a:r>
              <a:rPr kumimoji="0" lang="en" sz="1000" b="1" i="0" u="none" strike="noStrike" kern="1200" cap="none" spc="0" normalizeH="0" baseline="0" noProof="0" dirty="0">
                <a:ln>
                  <a:noFill/>
                </a:ln>
                <a:solidFill>
                  <a:srgbClr val="5F6061"/>
                </a:solidFill>
                <a:effectLst/>
                <a:uLnTx/>
                <a:uFillTx/>
                <a:latin typeface="Franklin Gothic Book" panose="020B0503020102020204"/>
                <a:ea typeface="+mn-ea"/>
                <a:cs typeface="Arial"/>
                <a:sym typeface="Arial"/>
              </a:rPr>
              <a:t>Photonics</a:t>
            </a:r>
            <a:endParaRPr kumimoji="0" sz="1000" b="1" i="0" u="none" strike="noStrike" kern="1200" cap="none" spc="0" normalizeH="0" baseline="0" noProof="0" dirty="0">
              <a:ln>
                <a:noFill/>
              </a:ln>
              <a:solidFill>
                <a:srgbClr val="5F6061"/>
              </a:solidFill>
              <a:effectLst/>
              <a:uLnTx/>
              <a:uFillTx/>
              <a:latin typeface="Franklin Gothic Book" panose="020B0503020102020204" pitchFamily="34" charset="0"/>
              <a:cs typeface="Arial"/>
              <a:sym typeface="Arial"/>
            </a:endParaRPr>
          </a:p>
        </p:txBody>
      </p:sp>
      <p:pic>
        <p:nvPicPr>
          <p:cNvPr id="21" name="Google Shape;107;p17">
            <a:extLst>
              <a:ext uri="{FF2B5EF4-FFF2-40B4-BE49-F238E27FC236}">
                <a16:creationId xmlns:a16="http://schemas.microsoft.com/office/drawing/2014/main" id="{4E967926-5EED-9F7B-41D0-877502125AE7}"/>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194228" y="3635579"/>
            <a:ext cx="633600" cy="633600"/>
          </a:xfrm>
          <a:prstGeom prst="rect">
            <a:avLst/>
          </a:prstGeom>
          <a:noFill/>
          <a:ln>
            <a:noFill/>
          </a:ln>
        </p:spPr>
      </p:pic>
      <p:sp>
        <p:nvSpPr>
          <p:cNvPr id="22" name="Google Shape;110;p17">
            <a:extLst>
              <a:ext uri="{FF2B5EF4-FFF2-40B4-BE49-F238E27FC236}">
                <a16:creationId xmlns:a16="http://schemas.microsoft.com/office/drawing/2014/main" id="{CF5F739E-F943-3071-DB22-0AFCA24F5880}"/>
              </a:ext>
            </a:extLst>
          </p:cNvPr>
          <p:cNvSpPr/>
          <p:nvPr/>
        </p:nvSpPr>
        <p:spPr>
          <a:xfrm>
            <a:off x="6194228" y="4216098"/>
            <a:ext cx="682200" cy="249900"/>
          </a:xfrm>
          <a:prstGeom prst="roundRect">
            <a:avLst>
              <a:gd name="adj" fmla="val 16667"/>
            </a:avLst>
          </a:prstGeom>
          <a:noFill/>
          <a:ln>
            <a:noFill/>
          </a:ln>
        </p:spPr>
        <p:txBody>
          <a:bodyPr spcFirstLastPara="1" wrap="square" lIns="0" tIns="34275" rIns="0"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Pts val="1050"/>
              <a:buFont typeface="Arial"/>
              <a:buNone/>
              <a:tabLst/>
              <a:defRPr/>
            </a:pPr>
            <a:r>
              <a:rPr kumimoji="0" lang="en" sz="1000" b="1" i="0" u="none" strike="noStrike" kern="1200" cap="none" spc="0" normalizeH="0" baseline="0" noProof="0" dirty="0">
                <a:ln>
                  <a:noFill/>
                </a:ln>
                <a:solidFill>
                  <a:srgbClr val="5F6061"/>
                </a:solidFill>
                <a:effectLst/>
                <a:uLnTx/>
                <a:uFillTx/>
                <a:latin typeface="Franklin Gothic Book" panose="020B0503020102020204" pitchFamily="34" charset="0"/>
                <a:cs typeface="Arial"/>
                <a:sym typeface="Arial"/>
              </a:rPr>
              <a:t>Chiplets</a:t>
            </a:r>
            <a:endParaRPr kumimoji="0" sz="1000" b="1" i="0" u="none" strike="noStrike" kern="1200" cap="none" spc="0" normalizeH="0" baseline="0" noProof="0" dirty="0">
              <a:ln>
                <a:noFill/>
              </a:ln>
              <a:solidFill>
                <a:srgbClr val="5F6061"/>
              </a:solidFill>
              <a:effectLst/>
              <a:uLnTx/>
              <a:uFillTx/>
              <a:latin typeface="Franklin Gothic Book" panose="020B0503020102020204" pitchFamily="34" charset="0"/>
              <a:cs typeface="Arial"/>
              <a:sym typeface="Arial"/>
            </a:endParaRPr>
          </a:p>
        </p:txBody>
      </p:sp>
      <p:pic>
        <p:nvPicPr>
          <p:cNvPr id="24" name="Google Shape;112;p17" descr="A logo of a tower&#10;&#10;Description automatically generated">
            <a:extLst>
              <a:ext uri="{FF2B5EF4-FFF2-40B4-BE49-F238E27FC236}">
                <a16:creationId xmlns:a16="http://schemas.microsoft.com/office/drawing/2014/main" id="{39D8A33A-C0F2-6910-8C01-F59C3CF9D3AA}"/>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480850" y="1986707"/>
            <a:ext cx="597575" cy="597602"/>
          </a:xfrm>
          <a:prstGeom prst="rect">
            <a:avLst/>
          </a:prstGeom>
          <a:noFill/>
          <a:ln>
            <a:noFill/>
          </a:ln>
        </p:spPr>
      </p:pic>
      <p:pic>
        <p:nvPicPr>
          <p:cNvPr id="25" name="Google Shape;113;p17">
            <a:extLst>
              <a:ext uri="{FF2B5EF4-FFF2-40B4-BE49-F238E27FC236}">
                <a16:creationId xmlns:a16="http://schemas.microsoft.com/office/drawing/2014/main" id="{B3FC1C0D-AA9C-8041-FEA2-0F0AB0D9FA3F}"/>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516852" y="1428855"/>
            <a:ext cx="500450" cy="539754"/>
          </a:xfrm>
          <a:prstGeom prst="rect">
            <a:avLst/>
          </a:prstGeom>
          <a:noFill/>
          <a:ln>
            <a:noFill/>
          </a:ln>
        </p:spPr>
      </p:pic>
      <p:sp>
        <p:nvSpPr>
          <p:cNvPr id="26" name="Google Shape;114;p17">
            <a:extLst>
              <a:ext uri="{FF2B5EF4-FFF2-40B4-BE49-F238E27FC236}">
                <a16:creationId xmlns:a16="http://schemas.microsoft.com/office/drawing/2014/main" id="{348041ED-D60E-E176-F89E-D41F4CA22717}"/>
              </a:ext>
            </a:extLst>
          </p:cNvPr>
          <p:cNvSpPr/>
          <p:nvPr/>
        </p:nvSpPr>
        <p:spPr>
          <a:xfrm>
            <a:off x="6093115" y="2186058"/>
            <a:ext cx="633600" cy="198900"/>
          </a:xfrm>
          <a:prstGeom prst="roundRect">
            <a:avLst>
              <a:gd name="adj" fmla="val 16667"/>
            </a:avLst>
          </a:prstGeom>
          <a:noFill/>
          <a:ln>
            <a:noFill/>
          </a:ln>
        </p:spPr>
        <p:txBody>
          <a:bodyPr spcFirstLastPara="1" wrap="square" lIns="0" tIns="34275" rIns="0"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Pts val="1050"/>
              <a:buFont typeface="Arial"/>
              <a:buNone/>
              <a:tabLst/>
              <a:defRPr/>
            </a:pPr>
            <a:r>
              <a:rPr kumimoji="0" lang="en" sz="1000" b="1" i="0" u="none" strike="noStrike" kern="1200" cap="none" spc="0" normalizeH="0" baseline="0" noProof="0" dirty="0">
                <a:ln>
                  <a:noFill/>
                </a:ln>
                <a:solidFill>
                  <a:srgbClr val="5F6061"/>
                </a:solidFill>
                <a:effectLst/>
                <a:uLnTx/>
                <a:uFillTx/>
                <a:latin typeface="Franklin Gothic Book" panose="020B0503020102020204"/>
                <a:ea typeface="+mn-ea"/>
                <a:cs typeface="Arial"/>
                <a:sym typeface="Arial"/>
              </a:rPr>
              <a:t>Evenstar OpenRAN</a:t>
            </a:r>
            <a:endParaRPr kumimoji="0" sz="1000" b="1" i="0" u="none" strike="noStrike" kern="1200" cap="none" spc="0" normalizeH="0" baseline="0" noProof="0" dirty="0">
              <a:ln>
                <a:noFill/>
              </a:ln>
              <a:solidFill>
                <a:srgbClr val="5F6061"/>
              </a:solidFill>
              <a:effectLst/>
              <a:uLnTx/>
              <a:uFillTx/>
              <a:latin typeface="Franklin Gothic Book" panose="020B0503020102020204" pitchFamily="34" charset="0"/>
              <a:cs typeface="Arial"/>
              <a:sym typeface="Arial"/>
            </a:endParaRPr>
          </a:p>
        </p:txBody>
      </p:sp>
      <p:sp>
        <p:nvSpPr>
          <p:cNvPr id="27" name="Google Shape;115;p17">
            <a:extLst>
              <a:ext uri="{FF2B5EF4-FFF2-40B4-BE49-F238E27FC236}">
                <a16:creationId xmlns:a16="http://schemas.microsoft.com/office/drawing/2014/main" id="{97DE37E4-D9E6-3BA6-976E-86CE72A8ADA1}"/>
              </a:ext>
            </a:extLst>
          </p:cNvPr>
          <p:cNvSpPr/>
          <p:nvPr/>
        </p:nvSpPr>
        <p:spPr>
          <a:xfrm>
            <a:off x="5989775" y="1537182"/>
            <a:ext cx="823949" cy="323100"/>
          </a:xfrm>
          <a:prstGeom prst="roundRect">
            <a:avLst>
              <a:gd name="adj" fmla="val 0"/>
            </a:avLst>
          </a:prstGeom>
          <a:noFill/>
          <a:ln>
            <a:noFill/>
          </a:ln>
        </p:spPr>
        <p:txBody>
          <a:bodyPr spcFirstLastPara="1" wrap="square" lIns="0" tIns="34275" rIns="0"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Pts val="1050"/>
              <a:buFont typeface="Arial"/>
              <a:buNone/>
              <a:tabLst/>
              <a:defRPr/>
            </a:pPr>
            <a:r>
              <a:rPr kumimoji="0" lang="en" sz="1000" b="1" i="0" u="none" strike="noStrike" kern="1200" cap="none" spc="0" normalizeH="0" baseline="0" noProof="0" dirty="0">
                <a:ln>
                  <a:noFill/>
                </a:ln>
                <a:solidFill>
                  <a:srgbClr val="5F6061"/>
                </a:solidFill>
                <a:effectLst/>
                <a:uLnTx/>
                <a:uFillTx/>
                <a:latin typeface="Franklin Gothic Book" panose="020B0503020102020204"/>
                <a:ea typeface="+mn-ea"/>
                <a:cs typeface="Arial"/>
                <a:sym typeface="Arial"/>
              </a:rPr>
              <a:t>Open Systems for AI</a:t>
            </a:r>
            <a:endParaRPr kumimoji="0" sz="1000" b="1" i="0" u="none" strike="noStrike" kern="1200" cap="none" spc="0" normalizeH="0" baseline="0" noProof="0" dirty="0">
              <a:ln>
                <a:noFill/>
              </a:ln>
              <a:solidFill>
                <a:srgbClr val="5F6061"/>
              </a:solidFill>
              <a:effectLst/>
              <a:uLnTx/>
              <a:uFillTx/>
              <a:latin typeface="Franklin Gothic Book" panose="020B0503020102020204" pitchFamily="34" charset="0"/>
              <a:cs typeface="Arial"/>
              <a:sym typeface="Arial"/>
            </a:endParaRPr>
          </a:p>
        </p:txBody>
      </p:sp>
      <p:pic>
        <p:nvPicPr>
          <p:cNvPr id="28" name="Google Shape;116;p17">
            <a:extLst>
              <a:ext uri="{FF2B5EF4-FFF2-40B4-BE49-F238E27FC236}">
                <a16:creationId xmlns:a16="http://schemas.microsoft.com/office/drawing/2014/main" id="{539E738F-DA6E-BC6F-D4A1-FD824C9987C3}"/>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594276" y="3627121"/>
            <a:ext cx="633600" cy="650516"/>
          </a:xfrm>
          <a:prstGeom prst="rect">
            <a:avLst/>
          </a:prstGeom>
          <a:noFill/>
          <a:ln>
            <a:noFill/>
          </a:ln>
        </p:spPr>
      </p:pic>
      <p:pic>
        <p:nvPicPr>
          <p:cNvPr id="29" name="Google Shape;117;p17" descr="A magnifying glass over a device&#10;&#10;Description automatically generated">
            <a:extLst>
              <a:ext uri="{FF2B5EF4-FFF2-40B4-BE49-F238E27FC236}">
                <a16:creationId xmlns:a16="http://schemas.microsoft.com/office/drawing/2014/main" id="{97792397-F1AE-1E1C-F8AE-597107805912}"/>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523550" y="2618455"/>
            <a:ext cx="547351" cy="539750"/>
          </a:xfrm>
          <a:prstGeom prst="rect">
            <a:avLst/>
          </a:prstGeom>
          <a:noFill/>
          <a:ln>
            <a:noFill/>
          </a:ln>
        </p:spPr>
      </p:pic>
      <p:sp>
        <p:nvSpPr>
          <p:cNvPr id="30" name="Google Shape;118;p17">
            <a:extLst>
              <a:ext uri="{FF2B5EF4-FFF2-40B4-BE49-F238E27FC236}">
                <a16:creationId xmlns:a16="http://schemas.microsoft.com/office/drawing/2014/main" id="{F672AD66-B134-EB75-E993-14B4140A141F}"/>
              </a:ext>
            </a:extLst>
          </p:cNvPr>
          <p:cNvSpPr/>
          <p:nvPr/>
        </p:nvSpPr>
        <p:spPr>
          <a:xfrm>
            <a:off x="6074782" y="2763380"/>
            <a:ext cx="682200" cy="249900"/>
          </a:xfrm>
          <a:prstGeom prst="roundRect">
            <a:avLst>
              <a:gd name="adj" fmla="val 16667"/>
            </a:avLst>
          </a:prstGeom>
          <a:noFill/>
          <a:ln>
            <a:noFill/>
          </a:ln>
        </p:spPr>
        <p:txBody>
          <a:bodyPr spcFirstLastPara="1" wrap="square" lIns="0" tIns="34275" rIns="0" bIns="34275"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Pts val="1050"/>
              <a:buFont typeface="Arial"/>
              <a:buNone/>
              <a:tabLst/>
              <a:defRPr/>
            </a:pPr>
            <a:r>
              <a:rPr kumimoji="0" lang="en" sz="1000" b="1" i="0" u="none" strike="noStrike" kern="1200" cap="none" spc="0" normalizeH="0" baseline="0" noProof="0" dirty="0">
                <a:ln>
                  <a:noFill/>
                </a:ln>
                <a:solidFill>
                  <a:srgbClr val="5F6061"/>
                </a:solidFill>
                <a:effectLst/>
                <a:uLnTx/>
                <a:uFillTx/>
                <a:latin typeface="Franklin Gothic Book" panose="020B0503020102020204"/>
                <a:ea typeface="+mn-ea"/>
                <a:cs typeface="Arial"/>
                <a:sym typeface="Arial"/>
              </a:rPr>
              <a:t>Test &amp; Validation</a:t>
            </a:r>
            <a:endParaRPr kumimoji="0" sz="1000" b="1" i="0" u="none" strike="noStrike" kern="1200" cap="none" spc="0" normalizeH="0" baseline="0" noProof="0" dirty="0">
              <a:ln>
                <a:noFill/>
              </a:ln>
              <a:solidFill>
                <a:srgbClr val="5F6061"/>
              </a:solidFill>
              <a:effectLst/>
              <a:uLnTx/>
              <a:uFillTx/>
              <a:latin typeface="Franklin Gothic Book" panose="020B0503020102020204" pitchFamily="34" charset="0"/>
              <a:cs typeface="Arial"/>
              <a:sym typeface="Arial"/>
            </a:endParaRPr>
          </a:p>
        </p:txBody>
      </p:sp>
      <p:pic>
        <p:nvPicPr>
          <p:cNvPr id="33" name="Google Shape;121;p17" descr="OCP Startup level membership logo">
            <a:extLst>
              <a:ext uri="{FF2B5EF4-FFF2-40B4-BE49-F238E27FC236}">
                <a16:creationId xmlns:a16="http://schemas.microsoft.com/office/drawing/2014/main" id="{2975F81E-B91C-6346-87DF-91EA8F67ABCC}"/>
              </a:ext>
            </a:extLst>
          </p:cNvPr>
          <p:cNvPicPr preferRelativeResize="0"/>
          <p:nvPr/>
        </p:nvPicPr>
        <p:blipFill rotWithShape="1">
          <a:blip r:embed="rId8" cstate="screen">
            <a:alphaModFix/>
            <a:extLst>
              <a:ext uri="{28A0092B-C50C-407E-A947-70E740481C1C}">
                <a14:useLocalDpi xmlns:a14="http://schemas.microsoft.com/office/drawing/2010/main"/>
              </a:ext>
            </a:extLst>
          </a:blip>
          <a:stretch/>
        </p:blipFill>
        <p:spPr>
          <a:xfrm>
            <a:off x="420423" y="3632253"/>
            <a:ext cx="699760" cy="1015506"/>
          </a:xfrm>
          <a:prstGeom prst="rect">
            <a:avLst/>
          </a:prstGeom>
          <a:noFill/>
          <a:ln>
            <a:noFill/>
          </a:ln>
        </p:spPr>
      </p:pic>
      <p:pic>
        <p:nvPicPr>
          <p:cNvPr id="34" name="Google Shape;122;p17">
            <a:extLst>
              <a:ext uri="{FF2B5EF4-FFF2-40B4-BE49-F238E27FC236}">
                <a16:creationId xmlns:a16="http://schemas.microsoft.com/office/drawing/2014/main" id="{7B81F18F-A7EE-B80E-F0CF-60DA567DECEA}"/>
              </a:ext>
            </a:extLst>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65280" y="2525204"/>
            <a:ext cx="610046" cy="1115938"/>
          </a:xfrm>
          <a:prstGeom prst="rect">
            <a:avLst/>
          </a:prstGeom>
          <a:noFill/>
          <a:ln>
            <a:noFill/>
          </a:ln>
        </p:spPr>
      </p:pic>
      <p:sp>
        <p:nvSpPr>
          <p:cNvPr id="37" name="Google Shape;142;p18">
            <a:extLst>
              <a:ext uri="{FF2B5EF4-FFF2-40B4-BE49-F238E27FC236}">
                <a16:creationId xmlns:a16="http://schemas.microsoft.com/office/drawing/2014/main" id="{9DBF11DA-E91E-2F3D-4B65-7CD2AE9CB8B3}"/>
              </a:ext>
            </a:extLst>
          </p:cNvPr>
          <p:cNvSpPr txBox="1"/>
          <p:nvPr/>
        </p:nvSpPr>
        <p:spPr>
          <a:xfrm>
            <a:off x="7673567" y="3774428"/>
            <a:ext cx="513666" cy="184666"/>
          </a:xfrm>
          <a:prstGeom prst="rect">
            <a:avLst/>
          </a:prstGeom>
          <a:noFill/>
          <a:ln>
            <a:noFill/>
          </a:ln>
        </p:spPr>
        <p:txBody>
          <a:bodyPr spcFirstLastPara="1" wrap="none" lIns="0" tIns="0" rIns="0" bIns="0" anchor="t" anchorCtr="0">
            <a:spAutoFit/>
          </a:bodyPr>
          <a:lstStyle/>
          <a:p>
            <a:pPr marL="0" marR="0" lvl="0" indent="0" algn="ctr" defTabSz="685800" rtl="0" eaLnBrk="1" fontAlgn="auto" latinLnBrk="0" hangingPunct="1">
              <a:lnSpc>
                <a:spcPct val="100000"/>
              </a:lnSpc>
              <a:spcBef>
                <a:spcPts val="0"/>
              </a:spcBef>
              <a:spcAft>
                <a:spcPts val="0"/>
              </a:spcAft>
              <a:buClr>
                <a:srgbClr val="000000"/>
              </a:buClr>
              <a:buSzPts val="1500"/>
              <a:buFont typeface="Arial"/>
              <a:buNone/>
              <a:tabLst/>
              <a:defRPr/>
            </a:pPr>
            <a:r>
              <a:rPr kumimoji="0" lang="en" sz="1200" b="0" i="0" u="none" strike="noStrike" kern="120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Product</a:t>
            </a:r>
            <a:endParaRPr kumimoji="0" sz="1100" b="0" i="0" u="none" strike="noStrike" kern="1200" cap="none" spc="0" normalizeH="0" baseline="0" noProof="0" dirty="0">
              <a:ln>
                <a:noFill/>
              </a:ln>
              <a:solidFill>
                <a:srgbClr val="8DC63F"/>
              </a:solidFill>
              <a:effectLst/>
              <a:uLnTx/>
              <a:uFillTx/>
              <a:latin typeface="Franklin Gothic Medium" panose="020B0603020102020204" pitchFamily="34" charset="0"/>
              <a:cs typeface="Arial"/>
              <a:sym typeface="Arial"/>
            </a:endParaRPr>
          </a:p>
        </p:txBody>
      </p:sp>
      <p:sp>
        <p:nvSpPr>
          <p:cNvPr id="40" name="Google Shape;142;p18">
            <a:extLst>
              <a:ext uri="{FF2B5EF4-FFF2-40B4-BE49-F238E27FC236}">
                <a16:creationId xmlns:a16="http://schemas.microsoft.com/office/drawing/2014/main" id="{06B10BDA-29AB-A8F9-48D9-F74EED603F7D}"/>
              </a:ext>
            </a:extLst>
          </p:cNvPr>
          <p:cNvSpPr txBox="1"/>
          <p:nvPr/>
        </p:nvSpPr>
        <p:spPr>
          <a:xfrm>
            <a:off x="7051025" y="2683675"/>
            <a:ext cx="1758751" cy="184666"/>
          </a:xfrm>
          <a:prstGeom prst="rect">
            <a:avLst/>
          </a:prstGeom>
          <a:noFill/>
          <a:ln>
            <a:noFill/>
          </a:ln>
        </p:spPr>
        <p:txBody>
          <a:bodyPr spcFirstLastPara="1" wrap="none" lIns="0" tIns="0" rIns="0" bIns="0" anchor="t" anchorCtr="0">
            <a:spAutoFit/>
          </a:bodyPr>
          <a:lstStyle/>
          <a:p>
            <a:pPr marL="0" marR="0" lvl="0" indent="0" algn="ctr" defTabSz="685800" rtl="0" eaLnBrk="1" fontAlgn="auto" latinLnBrk="0" hangingPunct="1">
              <a:lnSpc>
                <a:spcPct val="100000"/>
              </a:lnSpc>
              <a:spcBef>
                <a:spcPts val="0"/>
              </a:spcBef>
              <a:spcAft>
                <a:spcPts val="0"/>
              </a:spcAft>
              <a:buClr>
                <a:srgbClr val="000000"/>
              </a:buClr>
              <a:buSzPts val="1500"/>
              <a:buFont typeface="Arial"/>
              <a:buNone/>
              <a:tabLst/>
              <a:defRPr/>
            </a:pPr>
            <a:r>
              <a:rPr kumimoji="0" lang="en-US" sz="1200" b="0" i="0" u="none" strike="noStrike" kern="1200" cap="none" spc="0" normalizeH="0" baseline="0" noProof="0" dirty="0">
                <a:ln>
                  <a:noFill/>
                </a:ln>
                <a:solidFill>
                  <a:srgbClr val="5F6061"/>
                </a:solidFill>
                <a:effectLst/>
                <a:uLnTx/>
                <a:uFillTx/>
                <a:latin typeface="Franklin Gothic Medium" panose="020B0603020102020204" pitchFamily="34" charset="0"/>
                <a:ea typeface="Calibri"/>
                <a:cs typeface="Calibri"/>
                <a:sym typeface="Calibri"/>
              </a:rPr>
              <a:t>RECOGNITION PROGRAMS</a:t>
            </a:r>
            <a:endParaRPr kumimoji="0" lang="en-US" sz="1100" b="0" i="0" u="none" strike="noStrike" kern="1200" cap="none" spc="0" normalizeH="0" baseline="0" noProof="0" dirty="0">
              <a:ln>
                <a:noFill/>
              </a:ln>
              <a:solidFill>
                <a:srgbClr val="5F6061"/>
              </a:solidFill>
              <a:effectLst/>
              <a:uLnTx/>
              <a:uFillTx/>
              <a:latin typeface="Franklin Gothic Medium" panose="020B0603020102020204" pitchFamily="34" charset="0"/>
              <a:cs typeface="Arial"/>
              <a:sym typeface="Arial"/>
            </a:endParaRPr>
          </a:p>
        </p:txBody>
      </p:sp>
      <p:sp>
        <p:nvSpPr>
          <p:cNvPr id="41" name="Google Shape;142;p18">
            <a:extLst>
              <a:ext uri="{FF2B5EF4-FFF2-40B4-BE49-F238E27FC236}">
                <a16:creationId xmlns:a16="http://schemas.microsoft.com/office/drawing/2014/main" id="{33DDA302-5D5D-3271-EF86-B55832CD9B3E}"/>
              </a:ext>
            </a:extLst>
          </p:cNvPr>
          <p:cNvSpPr txBox="1"/>
          <p:nvPr/>
        </p:nvSpPr>
        <p:spPr>
          <a:xfrm>
            <a:off x="7317797" y="2881751"/>
            <a:ext cx="1225207" cy="184666"/>
          </a:xfrm>
          <a:prstGeom prst="rect">
            <a:avLst/>
          </a:prstGeom>
          <a:noFill/>
          <a:ln>
            <a:noFill/>
          </a:ln>
        </p:spPr>
        <p:txBody>
          <a:bodyPr spcFirstLastPara="1" wrap="none" lIns="0" tIns="0" rIns="0" bIns="0" anchor="t" anchorCtr="0">
            <a:spAutoFit/>
          </a:bodyPr>
          <a:lstStyle/>
          <a:p>
            <a:pPr marL="0" marR="0" lvl="0" indent="0" algn="ctr" defTabSz="685800" rtl="0" eaLnBrk="1" fontAlgn="auto" latinLnBrk="0" hangingPunct="1">
              <a:lnSpc>
                <a:spcPct val="100000"/>
              </a:lnSpc>
              <a:spcBef>
                <a:spcPts val="0"/>
              </a:spcBef>
              <a:spcAft>
                <a:spcPts val="0"/>
              </a:spcAft>
              <a:buClr>
                <a:srgbClr val="000000"/>
              </a:buClr>
              <a:buSzPts val="1500"/>
              <a:buFont typeface="Arial"/>
              <a:buNone/>
              <a:tabLst/>
              <a:defRPr/>
            </a:pPr>
            <a:r>
              <a:rPr kumimoji="0" lang="en" sz="1200" b="0" i="0" u="none" strike="noStrike" kern="1200" cap="none" spc="0" normalizeH="0" baseline="0" noProof="0" dirty="0">
                <a:ln>
                  <a:noFill/>
                </a:ln>
                <a:solidFill>
                  <a:srgbClr val="8DC63F"/>
                </a:solidFill>
                <a:effectLst/>
                <a:uLnTx/>
                <a:uFillTx/>
                <a:latin typeface="Franklin Gothic Medium" panose="020B0603020102020204" pitchFamily="34" charset="0"/>
                <a:ea typeface="Calibri"/>
                <a:cs typeface="Calibri"/>
                <a:sym typeface="Calibri"/>
              </a:rPr>
              <a:t>Security I Facilities</a:t>
            </a:r>
            <a:endParaRPr kumimoji="0" sz="1100" b="0" i="0" u="none" strike="noStrike" kern="1200" cap="none" spc="0" normalizeH="0" baseline="0" noProof="0" dirty="0">
              <a:ln>
                <a:noFill/>
              </a:ln>
              <a:solidFill>
                <a:srgbClr val="8DC63F"/>
              </a:solidFill>
              <a:effectLst/>
              <a:uLnTx/>
              <a:uFillTx/>
              <a:latin typeface="Franklin Gothic Medium" panose="020B0603020102020204" pitchFamily="34" charset="0"/>
              <a:cs typeface="Arial"/>
              <a:sym typeface="Arial"/>
            </a:endParaRPr>
          </a:p>
        </p:txBody>
      </p:sp>
      <p:sp>
        <p:nvSpPr>
          <p:cNvPr id="8" name="Title 7">
            <a:extLst>
              <a:ext uri="{FF2B5EF4-FFF2-40B4-BE49-F238E27FC236}">
                <a16:creationId xmlns:a16="http://schemas.microsoft.com/office/drawing/2014/main" id="{68464B46-C188-12B1-C936-5D2E29D072C4}"/>
              </a:ext>
            </a:extLst>
          </p:cNvPr>
          <p:cNvSpPr>
            <a:spLocks noGrp="1"/>
          </p:cNvSpPr>
          <p:nvPr>
            <p:ph type="title"/>
          </p:nvPr>
        </p:nvSpPr>
        <p:spPr/>
        <p:txBody>
          <a:bodyPr>
            <a:normAutofit/>
          </a:bodyPr>
          <a:lstStyle/>
          <a:p>
            <a:r>
              <a:rPr lang="en-US" sz="3200" dirty="0">
                <a:solidFill>
                  <a:schemeClr val="dk1"/>
                </a:solidFill>
                <a:latin typeface="Franklin Gothic Medium" panose="020B0603020102020204" pitchFamily="34" charset="0"/>
                <a:sym typeface="Libre Franklin"/>
              </a:rPr>
              <a:t>OCP: A Collaborative Community Effort</a:t>
            </a:r>
            <a:endParaRPr lang="en-US" dirty="0"/>
          </a:p>
        </p:txBody>
      </p:sp>
      <p:pic>
        <p:nvPicPr>
          <p:cNvPr id="12" name="Picture 11" descr="A logo with arrows and people in a spiral&#10;&#10;Description automatically generated">
            <a:extLst>
              <a:ext uri="{FF2B5EF4-FFF2-40B4-BE49-F238E27FC236}">
                <a16:creationId xmlns:a16="http://schemas.microsoft.com/office/drawing/2014/main" id="{E592CF8D-B7DC-D2F0-D125-E3C29273D0C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5281" y="1377819"/>
            <a:ext cx="610045" cy="1115996"/>
          </a:xfrm>
          <a:prstGeom prst="rect">
            <a:avLst/>
          </a:prstGeom>
        </p:spPr>
      </p:pic>
      <p:graphicFrame>
        <p:nvGraphicFramePr>
          <p:cNvPr id="14" name="Chart 13">
            <a:extLst>
              <a:ext uri="{FF2B5EF4-FFF2-40B4-BE49-F238E27FC236}">
                <a16:creationId xmlns:a16="http://schemas.microsoft.com/office/drawing/2014/main" id="{4EC18EE3-5A08-0EFD-C54D-9052FE6A4D2E}"/>
              </a:ext>
            </a:extLst>
          </p:cNvPr>
          <p:cNvGraphicFramePr/>
          <p:nvPr/>
        </p:nvGraphicFramePr>
        <p:xfrm>
          <a:off x="1993655" y="1827727"/>
          <a:ext cx="2847326" cy="2125380"/>
        </p:xfrm>
        <a:graphic>
          <a:graphicData uri="http://schemas.openxmlformats.org/drawingml/2006/chart">
            <c:chart xmlns:c="http://schemas.openxmlformats.org/drawingml/2006/chart" xmlns:r="http://schemas.openxmlformats.org/officeDocument/2006/relationships" r:id="rId11"/>
          </a:graphicData>
        </a:graphic>
      </p:graphicFrame>
      <p:sp>
        <p:nvSpPr>
          <p:cNvPr id="39" name="TextBox 38">
            <a:extLst>
              <a:ext uri="{FF2B5EF4-FFF2-40B4-BE49-F238E27FC236}">
                <a16:creationId xmlns:a16="http://schemas.microsoft.com/office/drawing/2014/main" id="{317A1C05-F7E4-C5A3-C9E7-CAD59C135C9C}"/>
              </a:ext>
            </a:extLst>
          </p:cNvPr>
          <p:cNvSpPr txBox="1"/>
          <p:nvPr/>
        </p:nvSpPr>
        <p:spPr>
          <a:xfrm>
            <a:off x="2928242" y="3100557"/>
            <a:ext cx="978152"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Franklin Gothic Book" panose="020B0503020102020204" pitchFamily="34" charset="0"/>
                <a:cs typeface="Arial"/>
                <a:sym typeface="Arial"/>
              </a:rPr>
              <a:t>Systems</a:t>
            </a:r>
            <a:br>
              <a:rPr kumimoji="0" lang="en-US" sz="1100" b="0" i="0" u="none" strike="noStrike" kern="0" cap="none" spc="0" normalizeH="0" baseline="0" noProof="0" dirty="0">
                <a:ln>
                  <a:noFill/>
                </a:ln>
                <a:solidFill>
                  <a:srgbClr val="FFFFFF"/>
                </a:solidFill>
                <a:effectLst/>
                <a:uLnTx/>
                <a:uFillTx/>
                <a:latin typeface="Franklin Gothic Book" panose="020B0503020102020204" pitchFamily="34" charset="0"/>
                <a:cs typeface="Arial"/>
                <a:sym typeface="Arial"/>
              </a:rPr>
            </a:br>
            <a:r>
              <a:rPr kumimoji="0" lang="en-US" sz="1100" b="0" i="0" u="none" strike="noStrike" kern="0" cap="none" spc="0" normalizeH="0" baseline="0" noProof="0" dirty="0">
                <a:ln>
                  <a:noFill/>
                </a:ln>
                <a:solidFill>
                  <a:srgbClr val="FFFFFF"/>
                </a:solidFill>
                <a:effectLst/>
                <a:uLnTx/>
                <a:uFillTx/>
                <a:latin typeface="Franklin Gothic Book" panose="020B0503020102020204" pitchFamily="34" charset="0"/>
                <a:cs typeface="Arial"/>
                <a:sym typeface="Arial"/>
              </a:rPr>
              <a:t>Management</a:t>
            </a:r>
          </a:p>
        </p:txBody>
      </p:sp>
      <p:sp>
        <p:nvSpPr>
          <p:cNvPr id="44" name="TextBox 43">
            <a:extLst>
              <a:ext uri="{FF2B5EF4-FFF2-40B4-BE49-F238E27FC236}">
                <a16:creationId xmlns:a16="http://schemas.microsoft.com/office/drawing/2014/main" id="{C97BB4C1-B75B-903C-CD60-3B04D107E2F5}"/>
              </a:ext>
            </a:extLst>
          </p:cNvPr>
          <p:cNvSpPr txBox="1"/>
          <p:nvPr/>
        </p:nvSpPr>
        <p:spPr>
          <a:xfrm>
            <a:off x="3381392" y="2457443"/>
            <a:ext cx="998991"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Franklin Gothic Book" panose="020B0503020102020204" pitchFamily="34" charset="0"/>
                <a:cs typeface="Arial"/>
                <a:sym typeface="Arial"/>
              </a:rPr>
              <a:t>DC Physical</a:t>
            </a:r>
            <a:br>
              <a:rPr kumimoji="0" lang="en-US" sz="1100" b="0" i="0" u="none" strike="noStrike" kern="0" cap="none" spc="0" normalizeH="0" baseline="0" noProof="0" dirty="0">
                <a:ln>
                  <a:noFill/>
                </a:ln>
                <a:solidFill>
                  <a:srgbClr val="FFFFFF"/>
                </a:solidFill>
                <a:effectLst/>
                <a:uLnTx/>
                <a:uFillTx/>
                <a:latin typeface="Franklin Gothic Book" panose="020B0503020102020204" pitchFamily="34" charset="0"/>
                <a:cs typeface="Arial"/>
                <a:sym typeface="Arial"/>
              </a:rPr>
            </a:br>
            <a:r>
              <a:rPr kumimoji="0" lang="en-US" sz="1100" b="0" i="0" u="none" strike="noStrike" kern="0" cap="none" spc="0" normalizeH="0" baseline="0" noProof="0" dirty="0">
                <a:ln>
                  <a:noFill/>
                </a:ln>
                <a:solidFill>
                  <a:srgbClr val="FFFFFF"/>
                </a:solidFill>
                <a:effectLst/>
                <a:uLnTx/>
                <a:uFillTx/>
                <a:latin typeface="Franklin Gothic Book" panose="020B0503020102020204" pitchFamily="34" charset="0"/>
                <a:cs typeface="Arial"/>
                <a:sym typeface="Arial"/>
              </a:rPr>
              <a:t>Infrastructure</a:t>
            </a:r>
          </a:p>
        </p:txBody>
      </p:sp>
      <p:sp>
        <p:nvSpPr>
          <p:cNvPr id="45" name="TextBox 44">
            <a:extLst>
              <a:ext uri="{FF2B5EF4-FFF2-40B4-BE49-F238E27FC236}">
                <a16:creationId xmlns:a16="http://schemas.microsoft.com/office/drawing/2014/main" id="{5538A7CD-74A8-64A7-82C9-01CE46C36989}"/>
              </a:ext>
            </a:extLst>
          </p:cNvPr>
          <p:cNvSpPr txBox="1"/>
          <p:nvPr/>
        </p:nvSpPr>
        <p:spPr>
          <a:xfrm>
            <a:off x="2480711" y="2465532"/>
            <a:ext cx="998991"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FFFF"/>
                </a:solidFill>
                <a:effectLst/>
                <a:uLnTx/>
                <a:uFillTx/>
                <a:latin typeface="Franklin Gothic Book" panose="020B0503020102020204" pitchFamily="34" charset="0"/>
                <a:cs typeface="Arial"/>
                <a:sym typeface="Arial"/>
              </a:rPr>
              <a:t>DC IT</a:t>
            </a:r>
            <a:br>
              <a:rPr kumimoji="0" lang="en-US" sz="1100" b="0" i="0" u="none" strike="noStrike" kern="0" cap="none" spc="0" normalizeH="0" baseline="0" noProof="0" dirty="0">
                <a:ln>
                  <a:noFill/>
                </a:ln>
                <a:solidFill>
                  <a:srgbClr val="FFFFFF"/>
                </a:solidFill>
                <a:effectLst/>
                <a:uLnTx/>
                <a:uFillTx/>
                <a:latin typeface="Franklin Gothic Book" panose="020B0503020102020204" pitchFamily="34" charset="0"/>
                <a:cs typeface="Arial"/>
                <a:sym typeface="Arial"/>
              </a:rPr>
            </a:br>
            <a:r>
              <a:rPr kumimoji="0" lang="en-US" sz="1100" b="0" i="0" u="none" strike="noStrike" kern="0" cap="none" spc="0" normalizeH="0" baseline="0" noProof="0" dirty="0">
                <a:ln>
                  <a:noFill/>
                </a:ln>
                <a:solidFill>
                  <a:srgbClr val="FFFFFF"/>
                </a:solidFill>
                <a:effectLst/>
                <a:uLnTx/>
                <a:uFillTx/>
                <a:latin typeface="Franklin Gothic Book" panose="020B0503020102020204" pitchFamily="34" charset="0"/>
                <a:cs typeface="Arial"/>
                <a:sym typeface="Arial"/>
              </a:rPr>
              <a:t>Infrastructure</a:t>
            </a:r>
          </a:p>
        </p:txBody>
      </p:sp>
      <p:pic>
        <p:nvPicPr>
          <p:cNvPr id="65" name="Google Shape;740;p44">
            <a:extLst>
              <a:ext uri="{FF2B5EF4-FFF2-40B4-BE49-F238E27FC236}">
                <a16:creationId xmlns:a16="http://schemas.microsoft.com/office/drawing/2014/main" id="{C2C3601E-488A-D5C7-82D7-EE4B5E7446D0}"/>
              </a:ext>
            </a:extLst>
          </p:cNvPr>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929225" y="2520529"/>
            <a:ext cx="418865" cy="418866"/>
          </a:xfrm>
          <a:prstGeom prst="rect">
            <a:avLst/>
          </a:prstGeom>
          <a:noFill/>
          <a:ln>
            <a:noFill/>
          </a:ln>
        </p:spPr>
      </p:pic>
      <p:pic>
        <p:nvPicPr>
          <p:cNvPr id="66" name="Google Shape;725;p44">
            <a:extLst>
              <a:ext uri="{FF2B5EF4-FFF2-40B4-BE49-F238E27FC236}">
                <a16:creationId xmlns:a16="http://schemas.microsoft.com/office/drawing/2014/main" id="{3E46875A-4FAD-24AB-93CE-7E1A3DDB63F9}"/>
              </a:ext>
            </a:extLst>
          </p:cNvPr>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4418074" y="3176551"/>
            <a:ext cx="465406" cy="465406"/>
          </a:xfrm>
          <a:prstGeom prst="rect">
            <a:avLst/>
          </a:prstGeom>
          <a:noFill/>
          <a:ln>
            <a:noFill/>
          </a:ln>
        </p:spPr>
      </p:pic>
      <p:pic>
        <p:nvPicPr>
          <p:cNvPr id="67" name="Google Shape;728;p44">
            <a:extLst>
              <a:ext uri="{FF2B5EF4-FFF2-40B4-BE49-F238E27FC236}">
                <a16:creationId xmlns:a16="http://schemas.microsoft.com/office/drawing/2014/main" id="{EA794E35-35DF-6112-DE89-8887F7A73DE6}"/>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3703727" y="1492530"/>
            <a:ext cx="465406" cy="465406"/>
          </a:xfrm>
          <a:prstGeom prst="rect">
            <a:avLst/>
          </a:prstGeom>
          <a:noFill/>
          <a:ln>
            <a:noFill/>
          </a:ln>
        </p:spPr>
      </p:pic>
      <p:pic>
        <p:nvPicPr>
          <p:cNvPr id="68" name="Google Shape;731;p44">
            <a:extLst>
              <a:ext uri="{FF2B5EF4-FFF2-40B4-BE49-F238E27FC236}">
                <a16:creationId xmlns:a16="http://schemas.microsoft.com/office/drawing/2014/main" id="{BE35489A-7A58-BA55-17B9-192B561A7D67}"/>
              </a:ext>
            </a:extLst>
          </p:cNvPr>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2552945" y="3696923"/>
            <a:ext cx="465406" cy="465406"/>
          </a:xfrm>
          <a:prstGeom prst="rect">
            <a:avLst/>
          </a:prstGeom>
          <a:noFill/>
          <a:ln>
            <a:noFill/>
          </a:ln>
        </p:spPr>
      </p:pic>
      <p:pic>
        <p:nvPicPr>
          <p:cNvPr id="69" name="Google Shape;718;p44">
            <a:extLst>
              <a:ext uri="{FF2B5EF4-FFF2-40B4-BE49-F238E27FC236}">
                <a16:creationId xmlns:a16="http://schemas.microsoft.com/office/drawing/2014/main" id="{39BF32E5-4E79-9FF8-B014-258D3FE2E845}"/>
              </a:ext>
            </a:extLst>
          </p:cNvPr>
          <p:cNvPicPr>
            <a:picLocks noChangeAspect="1"/>
          </p:cNvPicPr>
          <p:nvPr/>
        </p:nvPicPr>
        <p:blipFill rotWithShape="1">
          <a:blip r:embed="rId16" cstate="screen">
            <a:alphaModFix/>
            <a:extLst>
              <a:ext uri="{28A0092B-C50C-407E-A947-70E740481C1C}">
                <a14:useLocalDpi xmlns:a14="http://schemas.microsoft.com/office/drawing/2010/main"/>
              </a:ext>
            </a:extLst>
          </a:blip>
          <a:srcRect/>
          <a:stretch/>
        </p:blipFill>
        <p:spPr>
          <a:xfrm>
            <a:off x="2083392" y="1824015"/>
            <a:ext cx="465406" cy="465406"/>
          </a:xfrm>
          <a:prstGeom prst="rect">
            <a:avLst/>
          </a:prstGeom>
          <a:noFill/>
          <a:ln>
            <a:noFill/>
          </a:ln>
        </p:spPr>
      </p:pic>
      <p:pic>
        <p:nvPicPr>
          <p:cNvPr id="70" name="Google Shape;722;p44">
            <a:extLst>
              <a:ext uri="{FF2B5EF4-FFF2-40B4-BE49-F238E27FC236}">
                <a16:creationId xmlns:a16="http://schemas.microsoft.com/office/drawing/2014/main" id="{863D890F-FC6A-117F-FDDB-ED18F271674B}"/>
              </a:ext>
            </a:extLst>
          </p:cNvPr>
          <p:cNvPicPr>
            <a:picLocks noChangeAspect="1"/>
          </p:cNvPicPr>
          <p:nvPr/>
        </p:nvPicPr>
        <p:blipFill rotWithShape="1">
          <a:blip r:embed="rId17" cstate="screen">
            <a:alphaModFix/>
            <a:extLst>
              <a:ext uri="{28A0092B-C50C-407E-A947-70E740481C1C}">
                <a14:useLocalDpi xmlns:a14="http://schemas.microsoft.com/office/drawing/2010/main"/>
              </a:ext>
            </a:extLst>
          </a:blip>
          <a:srcRect/>
          <a:stretch/>
        </p:blipFill>
        <p:spPr>
          <a:xfrm>
            <a:off x="3184615" y="1367170"/>
            <a:ext cx="465406" cy="465406"/>
          </a:xfrm>
          <a:prstGeom prst="rect">
            <a:avLst/>
          </a:prstGeom>
          <a:noFill/>
          <a:ln>
            <a:noFill/>
          </a:ln>
        </p:spPr>
      </p:pic>
      <p:pic>
        <p:nvPicPr>
          <p:cNvPr id="71" name="Google Shape;720;p44">
            <a:extLst>
              <a:ext uri="{FF2B5EF4-FFF2-40B4-BE49-F238E27FC236}">
                <a16:creationId xmlns:a16="http://schemas.microsoft.com/office/drawing/2014/main" id="{BAC52582-F145-9C51-C57C-ED9EF2BD2B56}"/>
              </a:ext>
            </a:extLst>
          </p:cNvPr>
          <p:cNvPicPr>
            <a:picLocks noChangeAspect="1"/>
          </p:cNvPicPr>
          <p:nvPr/>
        </p:nvPicPr>
        <p:blipFill rotWithShape="1">
          <a:blip r:embed="rId18" cstate="screen">
            <a:alphaModFix/>
            <a:extLst>
              <a:ext uri="{28A0092B-C50C-407E-A947-70E740481C1C}">
                <a14:useLocalDpi xmlns:a14="http://schemas.microsoft.com/office/drawing/2010/main"/>
              </a:ext>
            </a:extLst>
          </a:blip>
          <a:srcRect/>
          <a:stretch/>
        </p:blipFill>
        <p:spPr>
          <a:xfrm>
            <a:off x="4237290" y="1824015"/>
            <a:ext cx="465406" cy="465406"/>
          </a:xfrm>
          <a:prstGeom prst="rect">
            <a:avLst/>
          </a:prstGeom>
          <a:noFill/>
          <a:ln>
            <a:noFill/>
          </a:ln>
        </p:spPr>
      </p:pic>
      <p:pic>
        <p:nvPicPr>
          <p:cNvPr id="72" name="Google Shape;742;p44">
            <a:extLst>
              <a:ext uri="{FF2B5EF4-FFF2-40B4-BE49-F238E27FC236}">
                <a16:creationId xmlns:a16="http://schemas.microsoft.com/office/drawing/2014/main" id="{A4DC8B5C-B0E5-3713-C9B8-942BE3459E94}"/>
              </a:ext>
            </a:extLst>
          </p:cNvPr>
          <p:cNvPicPr>
            <a:picLocks noChangeAspect="1"/>
          </p:cNvPicPr>
          <p:nvPr/>
        </p:nvPicPr>
        <p:blipFill rotWithShape="1">
          <a:blip r:embed="rId19" cstate="screen">
            <a:alphaModFix/>
            <a:extLst>
              <a:ext uri="{28A0092B-C50C-407E-A947-70E740481C1C}">
                <a14:useLocalDpi xmlns:a14="http://schemas.microsoft.com/office/drawing/2010/main"/>
              </a:ext>
            </a:extLst>
          </a:blip>
          <a:srcRect/>
          <a:stretch/>
        </p:blipFill>
        <p:spPr>
          <a:xfrm>
            <a:off x="4457164" y="2497259"/>
            <a:ext cx="465406" cy="465406"/>
          </a:xfrm>
          <a:prstGeom prst="rect">
            <a:avLst/>
          </a:prstGeom>
          <a:noFill/>
          <a:ln>
            <a:noFill/>
          </a:ln>
        </p:spPr>
      </p:pic>
      <p:pic>
        <p:nvPicPr>
          <p:cNvPr id="73" name="Google Shape;716;p44">
            <a:extLst>
              <a:ext uri="{FF2B5EF4-FFF2-40B4-BE49-F238E27FC236}">
                <a16:creationId xmlns:a16="http://schemas.microsoft.com/office/drawing/2014/main" id="{554C6796-178D-D142-9DE0-66815056BB10}"/>
              </a:ext>
            </a:extLst>
          </p:cNvPr>
          <p:cNvPicPr>
            <a:picLocks noChangeAspect="1"/>
          </p:cNvPicPr>
          <p:nvPr/>
        </p:nvPicPr>
        <p:blipFill rotWithShape="1">
          <a:blip r:embed="rId20" cstate="screen">
            <a:alphaModFix/>
            <a:extLst>
              <a:ext uri="{28A0092B-C50C-407E-A947-70E740481C1C}">
                <a14:useLocalDpi xmlns:a14="http://schemas.microsoft.com/office/drawing/2010/main"/>
              </a:ext>
            </a:extLst>
          </a:blip>
          <a:srcRect/>
          <a:stretch/>
        </p:blipFill>
        <p:spPr>
          <a:xfrm>
            <a:off x="2592043" y="1492530"/>
            <a:ext cx="465406" cy="465406"/>
          </a:xfrm>
          <a:prstGeom prst="rect">
            <a:avLst/>
          </a:prstGeom>
          <a:noFill/>
          <a:ln>
            <a:noFill/>
          </a:ln>
        </p:spPr>
      </p:pic>
      <p:sp>
        <p:nvSpPr>
          <p:cNvPr id="74" name="Google Shape;622;p13">
            <a:extLst>
              <a:ext uri="{FF2B5EF4-FFF2-40B4-BE49-F238E27FC236}">
                <a16:creationId xmlns:a16="http://schemas.microsoft.com/office/drawing/2014/main" id="{F090574B-4EC5-8554-3C81-20A98B3256B4}"/>
              </a:ext>
            </a:extLst>
          </p:cNvPr>
          <p:cNvSpPr txBox="1"/>
          <p:nvPr/>
        </p:nvSpPr>
        <p:spPr>
          <a:xfrm>
            <a:off x="4354838" y="2799795"/>
            <a:ext cx="670056" cy="569387"/>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Cooling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Environments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sp>
        <p:nvSpPr>
          <p:cNvPr id="75" name="Google Shape;624;p13">
            <a:extLst>
              <a:ext uri="{FF2B5EF4-FFF2-40B4-BE49-F238E27FC236}">
                <a16:creationId xmlns:a16="http://schemas.microsoft.com/office/drawing/2014/main" id="{9F663F47-8373-49CC-7930-46FA0B2297B8}"/>
              </a:ext>
            </a:extLst>
          </p:cNvPr>
          <p:cNvSpPr txBox="1"/>
          <p:nvPr/>
        </p:nvSpPr>
        <p:spPr>
          <a:xfrm>
            <a:off x="4339049" y="3595548"/>
            <a:ext cx="647613" cy="292388"/>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Data Center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Facility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sp>
        <p:nvSpPr>
          <p:cNvPr id="76" name="Google Shape;625;p13">
            <a:extLst>
              <a:ext uri="{FF2B5EF4-FFF2-40B4-BE49-F238E27FC236}">
                <a16:creationId xmlns:a16="http://schemas.microsoft.com/office/drawing/2014/main" id="{16240951-6452-ABC3-AB21-87159A181093}"/>
              </a:ext>
            </a:extLst>
          </p:cNvPr>
          <p:cNvSpPr txBox="1"/>
          <p:nvPr/>
        </p:nvSpPr>
        <p:spPr>
          <a:xfrm>
            <a:off x="2331220" y="3989794"/>
            <a:ext cx="832249" cy="477023"/>
          </a:xfrm>
          <a:prstGeom prst="rect">
            <a:avLst/>
          </a:prstGeom>
          <a:noFill/>
          <a:ln>
            <a:noFill/>
          </a:ln>
        </p:spPr>
        <p:txBody>
          <a:bodyPr spcFirstLastPara="1" wrap="non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Hardware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Management</a:t>
            </a:r>
          </a:p>
        </p:txBody>
      </p:sp>
      <p:sp>
        <p:nvSpPr>
          <p:cNvPr id="77" name="Google Shape;626;p13">
            <a:extLst>
              <a:ext uri="{FF2B5EF4-FFF2-40B4-BE49-F238E27FC236}">
                <a16:creationId xmlns:a16="http://schemas.microsoft.com/office/drawing/2014/main" id="{CBD15FB6-D3CF-3457-9721-AC00BC570B99}"/>
              </a:ext>
            </a:extLst>
          </p:cNvPr>
          <p:cNvSpPr txBox="1"/>
          <p:nvPr/>
        </p:nvSpPr>
        <p:spPr>
          <a:xfrm>
            <a:off x="2574605" y="1759713"/>
            <a:ext cx="549831" cy="430887"/>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Networking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sp>
        <p:nvSpPr>
          <p:cNvPr id="78" name="Google Shape;627;p13">
            <a:extLst>
              <a:ext uri="{FF2B5EF4-FFF2-40B4-BE49-F238E27FC236}">
                <a16:creationId xmlns:a16="http://schemas.microsoft.com/office/drawing/2014/main" id="{CDC589B4-F64D-7862-1B7B-26028E6B9749}"/>
              </a:ext>
            </a:extLst>
          </p:cNvPr>
          <p:cNvSpPr txBox="1"/>
          <p:nvPr/>
        </p:nvSpPr>
        <p:spPr>
          <a:xfrm>
            <a:off x="1993880" y="3572098"/>
            <a:ext cx="456856" cy="430887"/>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Open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Systems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Firmware</a:t>
            </a:r>
          </a:p>
        </p:txBody>
      </p:sp>
      <p:sp>
        <p:nvSpPr>
          <p:cNvPr id="79" name="Google Shape;631;p13">
            <a:extLst>
              <a:ext uri="{FF2B5EF4-FFF2-40B4-BE49-F238E27FC236}">
                <a16:creationId xmlns:a16="http://schemas.microsoft.com/office/drawing/2014/main" id="{014556B5-5933-1F0E-2C8E-99984752E2D6}"/>
              </a:ext>
            </a:extLst>
          </p:cNvPr>
          <p:cNvSpPr txBox="1"/>
          <p:nvPr/>
        </p:nvSpPr>
        <p:spPr>
          <a:xfrm>
            <a:off x="4198197" y="2124645"/>
            <a:ext cx="674865" cy="430887"/>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Rack &amp; power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sp>
        <p:nvSpPr>
          <p:cNvPr id="80" name="Google Shape;632;p13">
            <a:extLst>
              <a:ext uri="{FF2B5EF4-FFF2-40B4-BE49-F238E27FC236}">
                <a16:creationId xmlns:a16="http://schemas.microsoft.com/office/drawing/2014/main" id="{D43F8A94-0D8D-C2A7-0341-1B5321C7F2B5}"/>
              </a:ext>
            </a:extLst>
          </p:cNvPr>
          <p:cNvSpPr txBox="1"/>
          <p:nvPr/>
        </p:nvSpPr>
        <p:spPr>
          <a:xfrm>
            <a:off x="2116561" y="2115269"/>
            <a:ext cx="376706" cy="430887"/>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Storage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sp>
        <p:nvSpPr>
          <p:cNvPr id="81" name="Google Shape;633;p13">
            <a:extLst>
              <a:ext uri="{FF2B5EF4-FFF2-40B4-BE49-F238E27FC236}">
                <a16:creationId xmlns:a16="http://schemas.microsoft.com/office/drawing/2014/main" id="{93C63403-F74E-333C-96CA-5D667899ECA0}"/>
              </a:ext>
            </a:extLst>
          </p:cNvPr>
          <p:cNvSpPr txBox="1"/>
          <p:nvPr/>
        </p:nvSpPr>
        <p:spPr>
          <a:xfrm>
            <a:off x="3769061" y="4000868"/>
            <a:ext cx="655629" cy="430887"/>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Sustainability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sp>
        <p:nvSpPr>
          <p:cNvPr id="82" name="Google Shape;634;p13">
            <a:extLst>
              <a:ext uri="{FF2B5EF4-FFF2-40B4-BE49-F238E27FC236}">
                <a16:creationId xmlns:a16="http://schemas.microsoft.com/office/drawing/2014/main" id="{1932481C-7723-3E24-14FA-605444D00767}"/>
              </a:ext>
            </a:extLst>
          </p:cNvPr>
          <p:cNvSpPr txBox="1"/>
          <p:nvPr/>
        </p:nvSpPr>
        <p:spPr>
          <a:xfrm>
            <a:off x="3805377" y="1807888"/>
            <a:ext cx="258084" cy="430887"/>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Telco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sp>
        <p:nvSpPr>
          <p:cNvPr id="83" name="Google Shape;631;p13">
            <a:extLst>
              <a:ext uri="{FF2B5EF4-FFF2-40B4-BE49-F238E27FC236}">
                <a16:creationId xmlns:a16="http://schemas.microsoft.com/office/drawing/2014/main" id="{6887A03C-2C16-0335-8308-DE52708494B3}"/>
              </a:ext>
            </a:extLst>
          </p:cNvPr>
          <p:cNvSpPr txBox="1"/>
          <p:nvPr/>
        </p:nvSpPr>
        <p:spPr>
          <a:xfrm>
            <a:off x="3267322" y="1670368"/>
            <a:ext cx="315792" cy="430887"/>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Server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sp>
        <p:nvSpPr>
          <p:cNvPr id="84" name="Google Shape;622;p13">
            <a:extLst>
              <a:ext uri="{FF2B5EF4-FFF2-40B4-BE49-F238E27FC236}">
                <a16:creationId xmlns:a16="http://schemas.microsoft.com/office/drawing/2014/main" id="{271D8399-E56B-6984-DD65-F1E454DA5AB0}"/>
              </a:ext>
            </a:extLst>
          </p:cNvPr>
          <p:cNvSpPr txBox="1"/>
          <p:nvPr/>
        </p:nvSpPr>
        <p:spPr>
          <a:xfrm>
            <a:off x="3213149" y="4121899"/>
            <a:ext cx="392736" cy="430887"/>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Security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sp>
        <p:nvSpPr>
          <p:cNvPr id="85" name="Google Shape;631;p13">
            <a:extLst>
              <a:ext uri="{FF2B5EF4-FFF2-40B4-BE49-F238E27FC236}">
                <a16:creationId xmlns:a16="http://schemas.microsoft.com/office/drawing/2014/main" id="{BD841402-AFDF-7D6F-8303-D2B3B167A5BC}"/>
              </a:ext>
            </a:extLst>
          </p:cNvPr>
          <p:cNvSpPr txBox="1"/>
          <p:nvPr/>
        </p:nvSpPr>
        <p:spPr>
          <a:xfrm>
            <a:off x="1822738" y="2808169"/>
            <a:ext cx="471283" cy="507831"/>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9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Time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Appliances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rPr>
              <a:t> </a:t>
            </a:r>
            <a:endParaRPr kumimoji="0" sz="800" b="1" i="0" u="none" strike="noStrike" kern="0" cap="none" spc="0" normalizeH="0" baseline="0" noProof="0" dirty="0">
              <a:ln>
                <a:noFill/>
              </a:ln>
              <a:solidFill>
                <a:srgbClr val="5F6061"/>
              </a:solidFill>
              <a:effectLst/>
              <a:uLnTx/>
              <a:uFillTx/>
              <a:latin typeface="Franklin Gothic Book" panose="020B0503020102020204" pitchFamily="34" charset="0"/>
              <a:ea typeface="Calibri"/>
              <a:cs typeface="Calibri"/>
              <a:sym typeface="Calibri"/>
            </a:endParaRPr>
          </a:p>
        </p:txBody>
      </p:sp>
      <p:pic>
        <p:nvPicPr>
          <p:cNvPr id="86" name="Google Shape;745;p44">
            <a:extLst>
              <a:ext uri="{FF2B5EF4-FFF2-40B4-BE49-F238E27FC236}">
                <a16:creationId xmlns:a16="http://schemas.microsoft.com/office/drawing/2014/main" id="{17C0DA91-0AF9-D5FB-5E18-10E8D70B40BD}"/>
              </a:ext>
            </a:extLst>
          </p:cNvPr>
          <p:cNvPicPr preferRelativeResize="0">
            <a:picLocks noChangeAspect="1"/>
          </p:cNvPicPr>
          <p:nvPr/>
        </p:nvPicPr>
        <p:blipFill rotWithShape="1">
          <a:blip r:embed="rId21" cstate="screen">
            <a:clrChange>
              <a:clrFrom>
                <a:srgbClr val="FFFFFF"/>
              </a:clrFrom>
              <a:clrTo>
                <a:srgbClr val="FFFFFF">
                  <a:alpha val="0"/>
                </a:srgbClr>
              </a:clrTo>
            </a:clrChange>
            <a:alphaModFix/>
            <a:extLst>
              <a:ext uri="{28A0092B-C50C-407E-A947-70E740481C1C}">
                <a14:useLocalDpi xmlns:a14="http://schemas.microsoft.com/office/drawing/2010/main"/>
              </a:ext>
            </a:extLst>
          </a:blip>
          <a:srcRect/>
          <a:stretch/>
        </p:blipFill>
        <p:spPr>
          <a:xfrm>
            <a:off x="3831702" y="3718078"/>
            <a:ext cx="465406" cy="423097"/>
          </a:xfrm>
          <a:prstGeom prst="rect">
            <a:avLst/>
          </a:prstGeom>
          <a:noFill/>
          <a:ln>
            <a:noFill/>
          </a:ln>
        </p:spPr>
      </p:pic>
      <p:pic>
        <p:nvPicPr>
          <p:cNvPr id="87" name="Google Shape;734;p44">
            <a:extLst>
              <a:ext uri="{FF2B5EF4-FFF2-40B4-BE49-F238E27FC236}">
                <a16:creationId xmlns:a16="http://schemas.microsoft.com/office/drawing/2014/main" id="{463DCE0C-4F64-4CD3-31F3-5B62A3527980}"/>
              </a:ext>
            </a:extLst>
          </p:cNvPr>
          <p:cNvPicPr preferRelativeResize="0">
            <a:picLocks noChangeAspect="1"/>
          </p:cNvPicPr>
          <p:nvPr/>
        </p:nvPicPr>
        <p:blipFill rotWithShape="1">
          <a:blip r:embed="rId22" cstate="screen">
            <a:alphaModFix/>
            <a:extLst>
              <a:ext uri="{28A0092B-C50C-407E-A947-70E740481C1C}">
                <a14:useLocalDpi xmlns:a14="http://schemas.microsoft.com/office/drawing/2010/main"/>
              </a:ext>
            </a:extLst>
          </a:blip>
          <a:srcRect/>
          <a:stretch/>
        </p:blipFill>
        <p:spPr>
          <a:xfrm>
            <a:off x="3184615" y="3881519"/>
            <a:ext cx="465406" cy="395145"/>
          </a:xfrm>
          <a:prstGeom prst="rect">
            <a:avLst/>
          </a:prstGeom>
          <a:noFill/>
          <a:ln>
            <a:noFill/>
          </a:ln>
        </p:spPr>
      </p:pic>
      <p:pic>
        <p:nvPicPr>
          <p:cNvPr id="88" name="Google Shape;737;p44">
            <a:extLst>
              <a:ext uri="{FF2B5EF4-FFF2-40B4-BE49-F238E27FC236}">
                <a16:creationId xmlns:a16="http://schemas.microsoft.com/office/drawing/2014/main" id="{91BBC014-601A-05A1-92C6-CDFA2DD6B7B1}"/>
              </a:ext>
            </a:extLst>
          </p:cNvPr>
          <p:cNvPicPr preferRelativeResize="0">
            <a:picLocks noChangeAspect="1"/>
          </p:cNvPicPr>
          <p:nvPr/>
        </p:nvPicPr>
        <p:blipFill rotWithShape="1">
          <a:blip r:embed="rId23" cstate="screen">
            <a:alphaModFix/>
            <a:extLst>
              <a:ext uri="{28A0092B-C50C-407E-A947-70E740481C1C}">
                <a14:useLocalDpi xmlns:a14="http://schemas.microsoft.com/office/drawing/2010/main"/>
              </a:ext>
            </a:extLst>
          </a:blip>
          <a:srcRect/>
          <a:stretch/>
        </p:blipFill>
        <p:spPr>
          <a:xfrm>
            <a:off x="2013590" y="3221793"/>
            <a:ext cx="465406" cy="374923"/>
          </a:xfrm>
          <a:prstGeom prst="rect">
            <a:avLst/>
          </a:prstGeom>
          <a:noFill/>
          <a:ln>
            <a:noFill/>
          </a:ln>
        </p:spPr>
      </p:pic>
      <p:sp>
        <p:nvSpPr>
          <p:cNvPr id="91" name="Rounded Rectangle 90">
            <a:extLst>
              <a:ext uri="{FF2B5EF4-FFF2-40B4-BE49-F238E27FC236}">
                <a16:creationId xmlns:a16="http://schemas.microsoft.com/office/drawing/2014/main" id="{AA4B4436-C3C7-9130-ED94-BD6BED610488}"/>
              </a:ext>
            </a:extLst>
          </p:cNvPr>
          <p:cNvSpPr/>
          <p:nvPr/>
        </p:nvSpPr>
        <p:spPr>
          <a:xfrm>
            <a:off x="228600" y="1249231"/>
            <a:ext cx="1097280" cy="3495614"/>
          </a:xfrm>
          <a:prstGeom prst="roundRect">
            <a:avLst>
              <a:gd name="adj" fmla="val 7608"/>
            </a:avLst>
          </a:prstGeom>
          <a:grpFill/>
          <a:ln w="12700">
            <a:gradFill>
              <a:gsLst>
                <a:gs pos="0">
                  <a:schemeClr val="bg2"/>
                </a:gs>
                <a:gs pos="100000">
                  <a:schemeClr val="bg2">
                    <a:lumMod val="60000"/>
                    <a:lumOff val="4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endParaRPr>
          </a:p>
        </p:txBody>
      </p:sp>
      <p:sp>
        <p:nvSpPr>
          <p:cNvPr id="92" name="Rounded Rectangle 91">
            <a:extLst>
              <a:ext uri="{FF2B5EF4-FFF2-40B4-BE49-F238E27FC236}">
                <a16:creationId xmlns:a16="http://schemas.microsoft.com/office/drawing/2014/main" id="{21F706F8-53E0-0D9D-779F-9815925F8F31}"/>
              </a:ext>
            </a:extLst>
          </p:cNvPr>
          <p:cNvSpPr/>
          <p:nvPr/>
        </p:nvSpPr>
        <p:spPr>
          <a:xfrm>
            <a:off x="1405963" y="1249231"/>
            <a:ext cx="4023360" cy="3495614"/>
          </a:xfrm>
          <a:prstGeom prst="roundRect">
            <a:avLst>
              <a:gd name="adj" fmla="val 2185"/>
            </a:avLst>
          </a:prstGeom>
          <a:grpFill/>
          <a:ln w="12700">
            <a:gradFill>
              <a:gsLst>
                <a:gs pos="0">
                  <a:schemeClr val="bg2">
                    <a:lumMod val="75000"/>
                  </a:schemeClr>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endParaRPr>
          </a:p>
        </p:txBody>
      </p:sp>
      <p:sp>
        <p:nvSpPr>
          <p:cNvPr id="94" name="Rounded Rectangle 93">
            <a:extLst>
              <a:ext uri="{FF2B5EF4-FFF2-40B4-BE49-F238E27FC236}">
                <a16:creationId xmlns:a16="http://schemas.microsoft.com/office/drawing/2014/main" id="{252CBA50-E8C9-C0D4-CF2B-699F701738EC}"/>
              </a:ext>
            </a:extLst>
          </p:cNvPr>
          <p:cNvSpPr/>
          <p:nvPr/>
        </p:nvSpPr>
        <p:spPr>
          <a:xfrm>
            <a:off x="5510199" y="1249231"/>
            <a:ext cx="1371600" cy="1956034"/>
          </a:xfrm>
          <a:prstGeom prst="roundRect">
            <a:avLst>
              <a:gd name="adj" fmla="val 5169"/>
            </a:avLst>
          </a:prstGeom>
          <a:grpFill/>
          <a:ln w="12700">
            <a:gradFill>
              <a:gsLst>
                <a:gs pos="0">
                  <a:schemeClr val="bg2">
                    <a:lumMod val="75000"/>
                  </a:schemeClr>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5F6061"/>
                </a:solidFill>
                <a:effectLst/>
                <a:uLnTx/>
                <a:uFillTx/>
                <a:latin typeface="Franklin Gothic Medium" panose="020B0603020102020204" pitchFamily="34" charset="0"/>
                <a:ea typeface="+mn-ea"/>
                <a:cs typeface="+mn-cs"/>
                <a:sym typeface="Arial"/>
              </a:rPr>
              <a:t>TECHNOLOGY</a:t>
            </a:r>
          </a:p>
        </p:txBody>
      </p:sp>
      <p:sp>
        <p:nvSpPr>
          <p:cNvPr id="95" name="Rounded Rectangle 94">
            <a:extLst>
              <a:ext uri="{FF2B5EF4-FFF2-40B4-BE49-F238E27FC236}">
                <a16:creationId xmlns:a16="http://schemas.microsoft.com/office/drawing/2014/main" id="{425D28F3-2F20-5EA4-263C-96D248E462CF}"/>
              </a:ext>
            </a:extLst>
          </p:cNvPr>
          <p:cNvSpPr/>
          <p:nvPr/>
        </p:nvSpPr>
        <p:spPr>
          <a:xfrm>
            <a:off x="5510199" y="3282681"/>
            <a:ext cx="1371600" cy="1447036"/>
          </a:xfrm>
          <a:prstGeom prst="roundRect">
            <a:avLst>
              <a:gd name="adj" fmla="val 5575"/>
            </a:avLst>
          </a:prstGeom>
          <a:grpFill/>
          <a:ln w="12700">
            <a:gradFill>
              <a:gsLst>
                <a:gs pos="0">
                  <a:schemeClr val="bg2">
                    <a:lumMod val="75000"/>
                  </a:schemeClr>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5F6061"/>
                </a:solidFill>
                <a:effectLst/>
                <a:uLnTx/>
                <a:uFillTx/>
                <a:latin typeface="Franklin Gothic Medium" panose="020B0603020102020204" pitchFamily="34" charset="0"/>
                <a:ea typeface="+mn-ea"/>
                <a:cs typeface="+mn-cs"/>
                <a:sym typeface="Arial"/>
              </a:rPr>
              <a:t>MARKETS</a:t>
            </a:r>
          </a:p>
        </p:txBody>
      </p:sp>
      <p:sp>
        <p:nvSpPr>
          <p:cNvPr id="96" name="Rounded Rectangle 95">
            <a:extLst>
              <a:ext uri="{FF2B5EF4-FFF2-40B4-BE49-F238E27FC236}">
                <a16:creationId xmlns:a16="http://schemas.microsoft.com/office/drawing/2014/main" id="{AC460C64-3AC1-EA4C-BD6B-76A3A6003086}"/>
              </a:ext>
            </a:extLst>
          </p:cNvPr>
          <p:cNvSpPr/>
          <p:nvPr/>
        </p:nvSpPr>
        <p:spPr>
          <a:xfrm>
            <a:off x="6947420" y="1249230"/>
            <a:ext cx="1965960" cy="3480487"/>
          </a:xfrm>
          <a:prstGeom prst="roundRect">
            <a:avLst>
              <a:gd name="adj" fmla="val 3144"/>
            </a:avLst>
          </a:prstGeom>
          <a:grpFill/>
          <a:ln w="12700">
            <a:gradFill>
              <a:gsLst>
                <a:gs pos="0">
                  <a:schemeClr val="bg2">
                    <a:lumMod val="50000"/>
                  </a:schemeClr>
                </a:gs>
                <a:gs pos="100000">
                  <a:schemeClr val="bg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5F6061"/>
                </a:solidFill>
                <a:effectLst/>
                <a:uLnTx/>
                <a:uFillTx/>
                <a:latin typeface="Franklin Gothic Medium" panose="020B0603020102020204" pitchFamily="34" charset="0"/>
                <a:ea typeface="+mn-ea"/>
                <a:cs typeface="+mn-cs"/>
                <a:sym typeface="Arial"/>
              </a:rPr>
              <a:t>OCP MARKETPLACE</a:t>
            </a:r>
          </a:p>
        </p:txBody>
      </p:sp>
      <p:sp>
        <p:nvSpPr>
          <p:cNvPr id="97" name="Rounded Rectangle 96">
            <a:extLst>
              <a:ext uri="{FF2B5EF4-FFF2-40B4-BE49-F238E27FC236}">
                <a16:creationId xmlns:a16="http://schemas.microsoft.com/office/drawing/2014/main" id="{80A34920-4241-26BD-4EFA-C0198AE625DF}"/>
              </a:ext>
            </a:extLst>
          </p:cNvPr>
          <p:cNvSpPr/>
          <p:nvPr/>
        </p:nvSpPr>
        <p:spPr>
          <a:xfrm>
            <a:off x="6955523" y="842393"/>
            <a:ext cx="1965960" cy="365760"/>
          </a:xfrm>
          <a:prstGeom prst="roundRect">
            <a:avLst/>
          </a:prstGeom>
          <a:solidFill>
            <a:schemeClr val="bg2">
              <a:lumMod val="50000"/>
            </a:schemeClr>
          </a:solidFill>
          <a:ln w="127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Franklin Gothic Medium" panose="020B0603020102020204" pitchFamily="34" charset="0"/>
                <a:ea typeface="+mn-ea"/>
                <a:cs typeface="+mn-cs"/>
                <a:sym typeface="Arial"/>
              </a:rPr>
              <a:t>EMERGING MARKETS</a:t>
            </a:r>
          </a:p>
        </p:txBody>
      </p:sp>
      <p:pic>
        <p:nvPicPr>
          <p:cNvPr id="98" name="Picture 2" descr="OCP Accepted">
            <a:hlinkClick r:id="rId24"/>
            <a:extLst>
              <a:ext uri="{FF2B5EF4-FFF2-40B4-BE49-F238E27FC236}">
                <a16:creationId xmlns:a16="http://schemas.microsoft.com/office/drawing/2014/main" id="{A8890533-B087-F80D-8347-9E57B93D41D1}"/>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7513197" y="4018162"/>
            <a:ext cx="397346" cy="51013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OCP S.A.F.E">
            <a:hlinkClick r:id="rId26"/>
            <a:extLst>
              <a:ext uri="{FF2B5EF4-FFF2-40B4-BE49-F238E27FC236}">
                <a16:creationId xmlns:a16="http://schemas.microsoft.com/office/drawing/2014/main" id="{71EE9336-FBC9-3947-259F-727FC4347C21}"/>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7544918" y="3142020"/>
            <a:ext cx="333903" cy="51013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black and grey logo&#10;&#10;Description automatically generated">
            <a:extLst>
              <a:ext uri="{FF2B5EF4-FFF2-40B4-BE49-F238E27FC236}">
                <a16:creationId xmlns:a16="http://schemas.microsoft.com/office/drawing/2014/main" id="{7BF0974A-4375-B004-FFF2-840F0BADA29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7980154" y="3145042"/>
            <a:ext cx="312436" cy="517912"/>
          </a:xfrm>
          <a:prstGeom prst="rect">
            <a:avLst/>
          </a:prstGeom>
        </p:spPr>
      </p:pic>
      <p:pic>
        <p:nvPicPr>
          <p:cNvPr id="104" name="Picture 103" descr="A grey and white clock with arrows&#10;&#10;Description automatically generated">
            <a:extLst>
              <a:ext uri="{FF2B5EF4-FFF2-40B4-BE49-F238E27FC236}">
                <a16:creationId xmlns:a16="http://schemas.microsoft.com/office/drawing/2014/main" id="{E8F58CF9-7822-B366-9D6E-BA6A6526BA6F}"/>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7969770" y="4018211"/>
            <a:ext cx="374752" cy="510080"/>
          </a:xfrm>
          <a:prstGeom prst="rect">
            <a:avLst/>
          </a:prstGeom>
        </p:spPr>
      </p:pic>
      <p:pic>
        <p:nvPicPr>
          <p:cNvPr id="106" name="Picture 105" descr="A screenshot of a website&#10;&#10;Description automatically generated">
            <a:extLst>
              <a:ext uri="{FF2B5EF4-FFF2-40B4-BE49-F238E27FC236}">
                <a16:creationId xmlns:a16="http://schemas.microsoft.com/office/drawing/2014/main" id="{52A391C2-089B-12C1-F5B5-2B080CA6962B}"/>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7146612" y="1561298"/>
            <a:ext cx="1567576" cy="972028"/>
          </a:xfrm>
          <a:prstGeom prst="rect">
            <a:avLst/>
          </a:prstGeom>
        </p:spPr>
      </p:pic>
      <p:sp>
        <p:nvSpPr>
          <p:cNvPr id="15" name="Freeform 14">
            <a:extLst>
              <a:ext uri="{FF2B5EF4-FFF2-40B4-BE49-F238E27FC236}">
                <a16:creationId xmlns:a16="http://schemas.microsoft.com/office/drawing/2014/main" id="{74953108-B352-9C51-D58C-30DB04697724}"/>
              </a:ext>
            </a:extLst>
          </p:cNvPr>
          <p:cNvSpPr/>
          <p:nvPr/>
        </p:nvSpPr>
        <p:spPr>
          <a:xfrm>
            <a:off x="5516852" y="842393"/>
            <a:ext cx="1499451" cy="365760"/>
          </a:xfrm>
          <a:custGeom>
            <a:avLst/>
            <a:gdLst>
              <a:gd name="connsiteX0" fmla="*/ 60961 w 1499451"/>
              <a:gd name="connsiteY0" fmla="*/ 0 h 365760"/>
              <a:gd name="connsiteX1" fmla="*/ 1298283 w 1499451"/>
              <a:gd name="connsiteY1" fmla="*/ 0 h 365760"/>
              <a:gd name="connsiteX2" fmla="*/ 1314962 w 1499451"/>
              <a:gd name="connsiteY2" fmla="*/ 0 h 365760"/>
              <a:gd name="connsiteX3" fmla="*/ 1398867 w 1499451"/>
              <a:gd name="connsiteY3" fmla="*/ 0 h 365760"/>
              <a:gd name="connsiteX4" fmla="*/ 1499451 w 1499451"/>
              <a:gd name="connsiteY4" fmla="*/ 182880 h 365760"/>
              <a:gd name="connsiteX5" fmla="*/ 1398867 w 1499451"/>
              <a:gd name="connsiteY5" fmla="*/ 365760 h 365760"/>
              <a:gd name="connsiteX6" fmla="*/ 1314962 w 1499451"/>
              <a:gd name="connsiteY6" fmla="*/ 365760 h 365760"/>
              <a:gd name="connsiteX7" fmla="*/ 1298283 w 1499451"/>
              <a:gd name="connsiteY7" fmla="*/ 365760 h 365760"/>
              <a:gd name="connsiteX8" fmla="*/ 60961 w 1499451"/>
              <a:gd name="connsiteY8" fmla="*/ 365760 h 365760"/>
              <a:gd name="connsiteX9" fmla="*/ 0 w 1499451"/>
              <a:gd name="connsiteY9" fmla="*/ 304799 h 365760"/>
              <a:gd name="connsiteX10" fmla="*/ 0 w 1499451"/>
              <a:gd name="connsiteY10" fmla="*/ 60961 h 365760"/>
              <a:gd name="connsiteX11" fmla="*/ 60961 w 1499451"/>
              <a:gd name="connsiteY11"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9451" h="365760">
                <a:moveTo>
                  <a:pt x="60961" y="0"/>
                </a:moveTo>
                <a:lnTo>
                  <a:pt x="1298283" y="0"/>
                </a:lnTo>
                <a:lnTo>
                  <a:pt x="1314962" y="0"/>
                </a:lnTo>
                <a:lnTo>
                  <a:pt x="1398867" y="0"/>
                </a:lnTo>
                <a:lnTo>
                  <a:pt x="1499451" y="182880"/>
                </a:lnTo>
                <a:lnTo>
                  <a:pt x="1398867" y="365760"/>
                </a:lnTo>
                <a:lnTo>
                  <a:pt x="1314962" y="365760"/>
                </a:lnTo>
                <a:lnTo>
                  <a:pt x="1298283" y="365760"/>
                </a:lnTo>
                <a:lnTo>
                  <a:pt x="60961" y="365760"/>
                </a:lnTo>
                <a:cubicBezTo>
                  <a:pt x="27293" y="365760"/>
                  <a:pt x="0" y="338467"/>
                  <a:pt x="0" y="304799"/>
                </a:cubicBezTo>
                <a:lnTo>
                  <a:pt x="0" y="60961"/>
                </a:lnTo>
                <a:cubicBezTo>
                  <a:pt x="0" y="27293"/>
                  <a:pt x="27293" y="0"/>
                  <a:pt x="60961" y="0"/>
                </a:cubicBezTo>
                <a:close/>
              </a:path>
            </a:pathLst>
          </a:custGeom>
          <a:solidFill>
            <a:schemeClr val="bg2">
              <a:lumMod val="75000"/>
            </a:schemeClr>
          </a:solidFill>
          <a:ln w="127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Franklin Gothic Medium" panose="020B0603020102020204" pitchFamily="34" charset="0"/>
                <a:ea typeface="+mn-ea"/>
                <a:cs typeface="+mn-cs"/>
                <a:sym typeface="Arial"/>
              </a:rPr>
              <a:t>NEW INITIATIVES</a:t>
            </a:r>
          </a:p>
        </p:txBody>
      </p:sp>
      <p:sp>
        <p:nvSpPr>
          <p:cNvPr id="13" name="Freeform 12">
            <a:extLst>
              <a:ext uri="{FF2B5EF4-FFF2-40B4-BE49-F238E27FC236}">
                <a16:creationId xmlns:a16="http://schemas.microsoft.com/office/drawing/2014/main" id="{4B3E41A3-EACF-9735-F8E0-525D697132B8}"/>
              </a:ext>
            </a:extLst>
          </p:cNvPr>
          <p:cNvSpPr/>
          <p:nvPr/>
        </p:nvSpPr>
        <p:spPr>
          <a:xfrm>
            <a:off x="1410803" y="842393"/>
            <a:ext cx="4149823" cy="365760"/>
          </a:xfrm>
          <a:custGeom>
            <a:avLst/>
            <a:gdLst>
              <a:gd name="connsiteX0" fmla="*/ 60961 w 4149823"/>
              <a:gd name="connsiteY0" fmla="*/ 0 h 365760"/>
              <a:gd name="connsiteX1" fmla="*/ 3948655 w 4149823"/>
              <a:gd name="connsiteY1" fmla="*/ 0 h 365760"/>
              <a:gd name="connsiteX2" fmla="*/ 3962399 w 4149823"/>
              <a:gd name="connsiteY2" fmla="*/ 0 h 365760"/>
              <a:gd name="connsiteX3" fmla="*/ 4049239 w 4149823"/>
              <a:gd name="connsiteY3" fmla="*/ 0 h 365760"/>
              <a:gd name="connsiteX4" fmla="*/ 4149823 w 4149823"/>
              <a:gd name="connsiteY4" fmla="*/ 182880 h 365760"/>
              <a:gd name="connsiteX5" fmla="*/ 4049239 w 4149823"/>
              <a:gd name="connsiteY5" fmla="*/ 365760 h 365760"/>
              <a:gd name="connsiteX6" fmla="*/ 3962399 w 4149823"/>
              <a:gd name="connsiteY6" fmla="*/ 365760 h 365760"/>
              <a:gd name="connsiteX7" fmla="*/ 3948655 w 4149823"/>
              <a:gd name="connsiteY7" fmla="*/ 365760 h 365760"/>
              <a:gd name="connsiteX8" fmla="*/ 60961 w 4149823"/>
              <a:gd name="connsiteY8" fmla="*/ 365760 h 365760"/>
              <a:gd name="connsiteX9" fmla="*/ 0 w 4149823"/>
              <a:gd name="connsiteY9" fmla="*/ 304799 h 365760"/>
              <a:gd name="connsiteX10" fmla="*/ 0 w 4149823"/>
              <a:gd name="connsiteY10" fmla="*/ 60961 h 365760"/>
              <a:gd name="connsiteX11" fmla="*/ 60961 w 4149823"/>
              <a:gd name="connsiteY11"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49823" h="365760">
                <a:moveTo>
                  <a:pt x="60961" y="0"/>
                </a:moveTo>
                <a:lnTo>
                  <a:pt x="3948655" y="0"/>
                </a:lnTo>
                <a:lnTo>
                  <a:pt x="3962399" y="0"/>
                </a:lnTo>
                <a:lnTo>
                  <a:pt x="4049239" y="0"/>
                </a:lnTo>
                <a:lnTo>
                  <a:pt x="4149823" y="182880"/>
                </a:lnTo>
                <a:lnTo>
                  <a:pt x="4049239" y="365760"/>
                </a:lnTo>
                <a:lnTo>
                  <a:pt x="3962399" y="365760"/>
                </a:lnTo>
                <a:lnTo>
                  <a:pt x="3948655" y="365760"/>
                </a:lnTo>
                <a:lnTo>
                  <a:pt x="60961" y="365760"/>
                </a:lnTo>
                <a:cubicBezTo>
                  <a:pt x="27293" y="365760"/>
                  <a:pt x="0" y="338467"/>
                  <a:pt x="0" y="304799"/>
                </a:cubicBezTo>
                <a:lnTo>
                  <a:pt x="0" y="60961"/>
                </a:lnTo>
                <a:cubicBezTo>
                  <a:pt x="0" y="27293"/>
                  <a:pt x="27293" y="0"/>
                  <a:pt x="60961" y="0"/>
                </a:cubicBezTo>
                <a:close/>
              </a:path>
            </a:pathLst>
          </a:custGeom>
          <a:solidFill>
            <a:schemeClr val="bg2"/>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FFFFFF"/>
                </a:solidFill>
                <a:effectLst/>
                <a:uLnTx/>
                <a:uFillTx/>
                <a:latin typeface="Franklin Gothic Medium" panose="020B0603020102020204" pitchFamily="34" charset="0"/>
                <a:ea typeface="+mn-ea"/>
                <a:cs typeface="+mn-cs"/>
                <a:sym typeface="Arial"/>
              </a:rPr>
              <a:t>COMMUNITY PROJECTS</a:t>
            </a:r>
          </a:p>
        </p:txBody>
      </p:sp>
      <p:sp>
        <p:nvSpPr>
          <p:cNvPr id="7" name="Freeform 6">
            <a:extLst>
              <a:ext uri="{FF2B5EF4-FFF2-40B4-BE49-F238E27FC236}">
                <a16:creationId xmlns:a16="http://schemas.microsoft.com/office/drawing/2014/main" id="{3551AE79-E554-C71E-B74F-9D1E86F5B13C}"/>
              </a:ext>
            </a:extLst>
          </p:cNvPr>
          <p:cNvSpPr/>
          <p:nvPr/>
        </p:nvSpPr>
        <p:spPr>
          <a:xfrm>
            <a:off x="222517" y="842393"/>
            <a:ext cx="1223352" cy="365760"/>
          </a:xfrm>
          <a:custGeom>
            <a:avLst/>
            <a:gdLst>
              <a:gd name="connsiteX0" fmla="*/ 60961 w 1223352"/>
              <a:gd name="connsiteY0" fmla="*/ 0 h 365760"/>
              <a:gd name="connsiteX1" fmla="*/ 1022184 w 1223352"/>
              <a:gd name="connsiteY1" fmla="*/ 0 h 365760"/>
              <a:gd name="connsiteX2" fmla="*/ 1036319 w 1223352"/>
              <a:gd name="connsiteY2" fmla="*/ 0 h 365760"/>
              <a:gd name="connsiteX3" fmla="*/ 1122768 w 1223352"/>
              <a:gd name="connsiteY3" fmla="*/ 0 h 365760"/>
              <a:gd name="connsiteX4" fmla="*/ 1223352 w 1223352"/>
              <a:gd name="connsiteY4" fmla="*/ 182880 h 365760"/>
              <a:gd name="connsiteX5" fmla="*/ 1122768 w 1223352"/>
              <a:gd name="connsiteY5" fmla="*/ 365760 h 365760"/>
              <a:gd name="connsiteX6" fmla="*/ 1036319 w 1223352"/>
              <a:gd name="connsiteY6" fmla="*/ 365760 h 365760"/>
              <a:gd name="connsiteX7" fmla="*/ 1022184 w 1223352"/>
              <a:gd name="connsiteY7" fmla="*/ 365760 h 365760"/>
              <a:gd name="connsiteX8" fmla="*/ 60961 w 1223352"/>
              <a:gd name="connsiteY8" fmla="*/ 365760 h 365760"/>
              <a:gd name="connsiteX9" fmla="*/ 0 w 1223352"/>
              <a:gd name="connsiteY9" fmla="*/ 304799 h 365760"/>
              <a:gd name="connsiteX10" fmla="*/ 0 w 1223352"/>
              <a:gd name="connsiteY10" fmla="*/ 60961 h 365760"/>
              <a:gd name="connsiteX11" fmla="*/ 60961 w 1223352"/>
              <a:gd name="connsiteY11" fmla="*/ 0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3352" h="365760">
                <a:moveTo>
                  <a:pt x="60961" y="0"/>
                </a:moveTo>
                <a:lnTo>
                  <a:pt x="1022184" y="0"/>
                </a:lnTo>
                <a:lnTo>
                  <a:pt x="1036319" y="0"/>
                </a:lnTo>
                <a:lnTo>
                  <a:pt x="1122768" y="0"/>
                </a:lnTo>
                <a:lnTo>
                  <a:pt x="1223352" y="182880"/>
                </a:lnTo>
                <a:lnTo>
                  <a:pt x="1122768" y="365760"/>
                </a:lnTo>
                <a:lnTo>
                  <a:pt x="1036319" y="365760"/>
                </a:lnTo>
                <a:lnTo>
                  <a:pt x="1022184" y="365760"/>
                </a:lnTo>
                <a:lnTo>
                  <a:pt x="60961" y="365760"/>
                </a:lnTo>
                <a:cubicBezTo>
                  <a:pt x="27293" y="365760"/>
                  <a:pt x="0" y="338467"/>
                  <a:pt x="0" y="304799"/>
                </a:cubicBezTo>
                <a:lnTo>
                  <a:pt x="0" y="60961"/>
                </a:lnTo>
                <a:cubicBezTo>
                  <a:pt x="0" y="27293"/>
                  <a:pt x="27293" y="0"/>
                  <a:pt x="60961" y="0"/>
                </a:cubicBezTo>
                <a:close/>
              </a:path>
            </a:pathLst>
          </a:custGeom>
          <a:solidFill>
            <a:schemeClr val="bg2">
              <a:lumMod val="60000"/>
              <a:lumOff val="40000"/>
            </a:schemeClr>
          </a:solidFill>
          <a:ln w="12700" cap="flat" cmpd="sng">
            <a:solidFill>
              <a:schemeClr val="bg2">
                <a:lumMod val="60000"/>
                <a:lumOff val="40000"/>
              </a:schemeClr>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defTabSz="6858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1200" cap="none" spc="0" normalizeH="0" baseline="0" noProof="0" dirty="0">
                <a:ln>
                  <a:noFill/>
                </a:ln>
                <a:solidFill>
                  <a:srgbClr val="FFFFFF"/>
                </a:solidFill>
                <a:effectLst/>
                <a:uLnTx/>
                <a:uFillTx/>
                <a:latin typeface="Franklin Gothic Medium" panose="020B0603020102020204" pitchFamily="34" charset="0"/>
                <a:cs typeface="Arial"/>
                <a:sym typeface="Arial"/>
              </a:rPr>
              <a:t>INCUBATOR</a:t>
            </a:r>
          </a:p>
        </p:txBody>
      </p:sp>
    </p:spTree>
    <p:extLst>
      <p:ext uri="{BB962C8B-B14F-4D97-AF65-F5344CB8AC3E}">
        <p14:creationId xmlns:p14="http://schemas.microsoft.com/office/powerpoint/2010/main" val="326237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771C2C4-C5C4-6DDD-C168-2EF97DF4124D}"/>
              </a:ext>
            </a:extLst>
          </p:cNvPr>
          <p:cNvGrpSpPr/>
          <p:nvPr/>
        </p:nvGrpSpPr>
        <p:grpSpPr>
          <a:xfrm>
            <a:off x="639586" y="855980"/>
            <a:ext cx="7875764" cy="1342842"/>
            <a:chOff x="628646" y="-447937"/>
            <a:chExt cx="7875764" cy="1342842"/>
          </a:xfrm>
        </p:grpSpPr>
        <p:sp>
          <p:nvSpPr>
            <p:cNvPr id="10" name="Freeform 9">
              <a:extLst>
                <a:ext uri="{FF2B5EF4-FFF2-40B4-BE49-F238E27FC236}">
                  <a16:creationId xmlns:a16="http://schemas.microsoft.com/office/drawing/2014/main" id="{02A80DF3-243B-457E-502C-E50F230CB4F8}"/>
                </a:ext>
              </a:extLst>
            </p:cNvPr>
            <p:cNvSpPr/>
            <p:nvPr/>
          </p:nvSpPr>
          <p:spPr>
            <a:xfrm>
              <a:off x="628646" y="-447937"/>
              <a:ext cx="7875764" cy="1342842"/>
            </a:xfrm>
            <a:custGeom>
              <a:avLst/>
              <a:gdLst>
                <a:gd name="connsiteX0" fmla="*/ 4024376 w 7875764"/>
                <a:gd name="connsiteY0" fmla="*/ 969416 h 1342842"/>
                <a:gd name="connsiteX1" fmla="*/ 7419206 w 7875764"/>
                <a:gd name="connsiteY1" fmla="*/ 969416 h 1342842"/>
                <a:gd name="connsiteX2" fmla="*/ 7500232 w 7875764"/>
                <a:gd name="connsiteY2" fmla="*/ 1050442 h 1342842"/>
                <a:gd name="connsiteX3" fmla="*/ 7500232 w 7875764"/>
                <a:gd name="connsiteY3" fmla="*/ 1261816 h 1342842"/>
                <a:gd name="connsiteX4" fmla="*/ 7419206 w 7875764"/>
                <a:gd name="connsiteY4" fmla="*/ 1342842 h 1342842"/>
                <a:gd name="connsiteX5" fmla="*/ 4024376 w 7875764"/>
                <a:gd name="connsiteY5" fmla="*/ 1342842 h 1342842"/>
                <a:gd name="connsiteX6" fmla="*/ 3943350 w 7875764"/>
                <a:gd name="connsiteY6" fmla="*/ 1261816 h 1342842"/>
                <a:gd name="connsiteX7" fmla="*/ 3943350 w 7875764"/>
                <a:gd name="connsiteY7" fmla="*/ 1050442 h 1342842"/>
                <a:gd name="connsiteX8" fmla="*/ 4024376 w 7875764"/>
                <a:gd name="connsiteY8" fmla="*/ 969416 h 1342842"/>
                <a:gd name="connsiteX9" fmla="*/ 81026 w 7875764"/>
                <a:gd name="connsiteY9" fmla="*/ 969416 h 1342842"/>
                <a:gd name="connsiteX10" fmla="*/ 3475856 w 7875764"/>
                <a:gd name="connsiteY10" fmla="*/ 969416 h 1342842"/>
                <a:gd name="connsiteX11" fmla="*/ 3556882 w 7875764"/>
                <a:gd name="connsiteY11" fmla="*/ 1050442 h 1342842"/>
                <a:gd name="connsiteX12" fmla="*/ 3556882 w 7875764"/>
                <a:gd name="connsiteY12" fmla="*/ 1261816 h 1342842"/>
                <a:gd name="connsiteX13" fmla="*/ 3475856 w 7875764"/>
                <a:gd name="connsiteY13" fmla="*/ 1342842 h 1342842"/>
                <a:gd name="connsiteX14" fmla="*/ 81026 w 7875764"/>
                <a:gd name="connsiteY14" fmla="*/ 1342842 h 1342842"/>
                <a:gd name="connsiteX15" fmla="*/ 0 w 7875764"/>
                <a:gd name="connsiteY15" fmla="*/ 1261816 h 1342842"/>
                <a:gd name="connsiteX16" fmla="*/ 0 w 7875764"/>
                <a:gd name="connsiteY16" fmla="*/ 1050442 h 1342842"/>
                <a:gd name="connsiteX17" fmla="*/ 81026 w 7875764"/>
                <a:gd name="connsiteY17" fmla="*/ 969416 h 1342842"/>
                <a:gd name="connsiteX18" fmla="*/ 0 w 7875764"/>
                <a:gd name="connsiteY18" fmla="*/ 2859 h 1342842"/>
                <a:gd name="connsiteX19" fmla="*/ 3541542 w 7875764"/>
                <a:gd name="connsiteY19" fmla="*/ 2859 h 1342842"/>
                <a:gd name="connsiteX20" fmla="*/ 3937882 w 7875764"/>
                <a:gd name="connsiteY20" fmla="*/ 399199 h 1342842"/>
                <a:gd name="connsiteX21" fmla="*/ 3541542 w 7875764"/>
                <a:gd name="connsiteY21" fmla="*/ 795539 h 1342842"/>
                <a:gd name="connsiteX22" fmla="*/ 0 w 7875764"/>
                <a:gd name="connsiteY22" fmla="*/ 795539 h 1342842"/>
                <a:gd name="connsiteX23" fmla="*/ 396340 w 7875764"/>
                <a:gd name="connsiteY23" fmla="*/ 399199 h 1342842"/>
                <a:gd name="connsiteX24" fmla="*/ 3937882 w 7875764"/>
                <a:gd name="connsiteY24" fmla="*/ 0 h 1342842"/>
                <a:gd name="connsiteX25" fmla="*/ 7479424 w 7875764"/>
                <a:gd name="connsiteY25" fmla="*/ 0 h 1342842"/>
                <a:gd name="connsiteX26" fmla="*/ 7875764 w 7875764"/>
                <a:gd name="connsiteY26" fmla="*/ 396340 h 1342842"/>
                <a:gd name="connsiteX27" fmla="*/ 7479424 w 7875764"/>
                <a:gd name="connsiteY27" fmla="*/ 792680 h 1342842"/>
                <a:gd name="connsiteX28" fmla="*/ 3937882 w 7875764"/>
                <a:gd name="connsiteY28" fmla="*/ 792680 h 1342842"/>
                <a:gd name="connsiteX29" fmla="*/ 4334222 w 7875764"/>
                <a:gd name="connsiteY29" fmla="*/ 396340 h 134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5764" h="1342842">
                  <a:moveTo>
                    <a:pt x="4024376" y="969416"/>
                  </a:moveTo>
                  <a:lnTo>
                    <a:pt x="7419206" y="969416"/>
                  </a:lnTo>
                  <a:cubicBezTo>
                    <a:pt x="7463955" y="969416"/>
                    <a:pt x="7500232" y="1005693"/>
                    <a:pt x="7500232" y="1050442"/>
                  </a:cubicBezTo>
                  <a:lnTo>
                    <a:pt x="7500232" y="1261816"/>
                  </a:lnTo>
                  <a:cubicBezTo>
                    <a:pt x="7500232" y="1306565"/>
                    <a:pt x="7463955" y="1342842"/>
                    <a:pt x="7419206" y="1342842"/>
                  </a:cubicBezTo>
                  <a:lnTo>
                    <a:pt x="4024376" y="1342842"/>
                  </a:lnTo>
                  <a:cubicBezTo>
                    <a:pt x="3979627" y="1342842"/>
                    <a:pt x="3943350" y="1306565"/>
                    <a:pt x="3943350" y="1261816"/>
                  </a:cubicBezTo>
                  <a:lnTo>
                    <a:pt x="3943350" y="1050442"/>
                  </a:lnTo>
                  <a:cubicBezTo>
                    <a:pt x="3943350" y="1005693"/>
                    <a:pt x="3979627" y="969416"/>
                    <a:pt x="4024376" y="969416"/>
                  </a:cubicBezTo>
                  <a:close/>
                  <a:moveTo>
                    <a:pt x="81026" y="969416"/>
                  </a:moveTo>
                  <a:lnTo>
                    <a:pt x="3475856" y="969416"/>
                  </a:lnTo>
                  <a:cubicBezTo>
                    <a:pt x="3520605" y="969416"/>
                    <a:pt x="3556882" y="1005693"/>
                    <a:pt x="3556882" y="1050442"/>
                  </a:cubicBezTo>
                  <a:lnTo>
                    <a:pt x="3556882" y="1261816"/>
                  </a:lnTo>
                  <a:cubicBezTo>
                    <a:pt x="3556882" y="1306565"/>
                    <a:pt x="3520605" y="1342842"/>
                    <a:pt x="3475856" y="1342842"/>
                  </a:cubicBezTo>
                  <a:lnTo>
                    <a:pt x="81026" y="1342842"/>
                  </a:lnTo>
                  <a:cubicBezTo>
                    <a:pt x="36277" y="1342842"/>
                    <a:pt x="0" y="1306565"/>
                    <a:pt x="0" y="1261816"/>
                  </a:cubicBezTo>
                  <a:lnTo>
                    <a:pt x="0" y="1050442"/>
                  </a:lnTo>
                  <a:cubicBezTo>
                    <a:pt x="0" y="1005693"/>
                    <a:pt x="36277" y="969416"/>
                    <a:pt x="81026" y="969416"/>
                  </a:cubicBezTo>
                  <a:close/>
                  <a:moveTo>
                    <a:pt x="0" y="2859"/>
                  </a:moveTo>
                  <a:lnTo>
                    <a:pt x="3541542" y="2859"/>
                  </a:lnTo>
                  <a:lnTo>
                    <a:pt x="3937882" y="399199"/>
                  </a:lnTo>
                  <a:lnTo>
                    <a:pt x="3541542" y="795539"/>
                  </a:lnTo>
                  <a:lnTo>
                    <a:pt x="0" y="795539"/>
                  </a:lnTo>
                  <a:lnTo>
                    <a:pt x="396340" y="399199"/>
                  </a:lnTo>
                  <a:close/>
                  <a:moveTo>
                    <a:pt x="3937882" y="0"/>
                  </a:moveTo>
                  <a:lnTo>
                    <a:pt x="7479424" y="0"/>
                  </a:lnTo>
                  <a:lnTo>
                    <a:pt x="7875764" y="396340"/>
                  </a:lnTo>
                  <a:lnTo>
                    <a:pt x="7479424" y="792680"/>
                  </a:lnTo>
                  <a:lnTo>
                    <a:pt x="3937882" y="792680"/>
                  </a:lnTo>
                  <a:lnTo>
                    <a:pt x="4334222" y="396340"/>
                  </a:lnTo>
                  <a:close/>
                </a:path>
              </a:pathLst>
            </a:custGeom>
            <a:gradFill flip="none" rotWithShape="1">
              <a:gsLst>
                <a:gs pos="51000">
                  <a:schemeClr val="accent1">
                    <a:lumMod val="40000"/>
                    <a:lumOff val="60000"/>
                  </a:schemeClr>
                </a:gs>
                <a:gs pos="47000">
                  <a:schemeClr val="bg2">
                    <a:lumMod val="20000"/>
                    <a:lumOff val="80000"/>
                  </a:schemeClr>
                </a:gs>
                <a:gs pos="0">
                  <a:schemeClr val="bg2"/>
                </a:gs>
                <a:gs pos="100000">
                  <a:schemeClr val="accent3">
                    <a:lumMod val="10000"/>
                    <a:lumOff val="90000"/>
                  </a:schemeClr>
                </a:gs>
              </a:gsLst>
              <a:lin ang="0" scaled="1"/>
              <a:tileRect/>
            </a:gradFill>
            <a:ln w="9525">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blipFill>
                  <a:blip r:embed="rId2"/>
                  <a:stretch>
                    <a:fillRect t="-116000" b="-206000"/>
                  </a:stretch>
                </a:blipFill>
                <a:effectLst/>
                <a:uLnTx/>
                <a:uFillTx/>
                <a:latin typeface="Franklin Gothic Medium" panose="020B0603020102020204" pitchFamily="34" charset="0"/>
                <a:ea typeface="+mn-ea"/>
                <a:cs typeface="+mn-cs"/>
                <a:sym typeface="Arial"/>
              </a:endParaRPr>
            </a:p>
          </p:txBody>
        </p:sp>
        <p:sp>
          <p:nvSpPr>
            <p:cNvPr id="11" name="Freeform 10">
              <a:extLst>
                <a:ext uri="{FF2B5EF4-FFF2-40B4-BE49-F238E27FC236}">
                  <a16:creationId xmlns:a16="http://schemas.microsoft.com/office/drawing/2014/main" id="{935F39C6-7650-F4AC-0719-1E156F71B92D}"/>
                </a:ext>
              </a:extLst>
            </p:cNvPr>
            <p:cNvSpPr/>
            <p:nvPr/>
          </p:nvSpPr>
          <p:spPr>
            <a:xfrm>
              <a:off x="628646" y="-447937"/>
              <a:ext cx="7875764" cy="1342842"/>
            </a:xfrm>
            <a:custGeom>
              <a:avLst/>
              <a:gdLst>
                <a:gd name="connsiteX0" fmla="*/ 4024376 w 7875764"/>
                <a:gd name="connsiteY0" fmla="*/ 969416 h 1342842"/>
                <a:gd name="connsiteX1" fmla="*/ 7419206 w 7875764"/>
                <a:gd name="connsiteY1" fmla="*/ 969416 h 1342842"/>
                <a:gd name="connsiteX2" fmla="*/ 7500232 w 7875764"/>
                <a:gd name="connsiteY2" fmla="*/ 1050442 h 1342842"/>
                <a:gd name="connsiteX3" fmla="*/ 7500232 w 7875764"/>
                <a:gd name="connsiteY3" fmla="*/ 1261816 h 1342842"/>
                <a:gd name="connsiteX4" fmla="*/ 7419206 w 7875764"/>
                <a:gd name="connsiteY4" fmla="*/ 1342842 h 1342842"/>
                <a:gd name="connsiteX5" fmla="*/ 4024376 w 7875764"/>
                <a:gd name="connsiteY5" fmla="*/ 1342842 h 1342842"/>
                <a:gd name="connsiteX6" fmla="*/ 3943350 w 7875764"/>
                <a:gd name="connsiteY6" fmla="*/ 1261816 h 1342842"/>
                <a:gd name="connsiteX7" fmla="*/ 3943350 w 7875764"/>
                <a:gd name="connsiteY7" fmla="*/ 1050442 h 1342842"/>
                <a:gd name="connsiteX8" fmla="*/ 4024376 w 7875764"/>
                <a:gd name="connsiteY8" fmla="*/ 969416 h 1342842"/>
                <a:gd name="connsiteX9" fmla="*/ 81026 w 7875764"/>
                <a:gd name="connsiteY9" fmla="*/ 969416 h 1342842"/>
                <a:gd name="connsiteX10" fmla="*/ 3475856 w 7875764"/>
                <a:gd name="connsiteY10" fmla="*/ 969416 h 1342842"/>
                <a:gd name="connsiteX11" fmla="*/ 3556882 w 7875764"/>
                <a:gd name="connsiteY11" fmla="*/ 1050442 h 1342842"/>
                <a:gd name="connsiteX12" fmla="*/ 3556882 w 7875764"/>
                <a:gd name="connsiteY12" fmla="*/ 1261816 h 1342842"/>
                <a:gd name="connsiteX13" fmla="*/ 3475856 w 7875764"/>
                <a:gd name="connsiteY13" fmla="*/ 1342842 h 1342842"/>
                <a:gd name="connsiteX14" fmla="*/ 81026 w 7875764"/>
                <a:gd name="connsiteY14" fmla="*/ 1342842 h 1342842"/>
                <a:gd name="connsiteX15" fmla="*/ 0 w 7875764"/>
                <a:gd name="connsiteY15" fmla="*/ 1261816 h 1342842"/>
                <a:gd name="connsiteX16" fmla="*/ 0 w 7875764"/>
                <a:gd name="connsiteY16" fmla="*/ 1050442 h 1342842"/>
                <a:gd name="connsiteX17" fmla="*/ 81026 w 7875764"/>
                <a:gd name="connsiteY17" fmla="*/ 969416 h 1342842"/>
                <a:gd name="connsiteX18" fmla="*/ 0 w 7875764"/>
                <a:gd name="connsiteY18" fmla="*/ 2859 h 1342842"/>
                <a:gd name="connsiteX19" fmla="*/ 3541542 w 7875764"/>
                <a:gd name="connsiteY19" fmla="*/ 2859 h 1342842"/>
                <a:gd name="connsiteX20" fmla="*/ 3937882 w 7875764"/>
                <a:gd name="connsiteY20" fmla="*/ 399199 h 1342842"/>
                <a:gd name="connsiteX21" fmla="*/ 3541542 w 7875764"/>
                <a:gd name="connsiteY21" fmla="*/ 795539 h 1342842"/>
                <a:gd name="connsiteX22" fmla="*/ 0 w 7875764"/>
                <a:gd name="connsiteY22" fmla="*/ 795539 h 1342842"/>
                <a:gd name="connsiteX23" fmla="*/ 396340 w 7875764"/>
                <a:gd name="connsiteY23" fmla="*/ 399199 h 1342842"/>
                <a:gd name="connsiteX24" fmla="*/ 3937882 w 7875764"/>
                <a:gd name="connsiteY24" fmla="*/ 0 h 1342842"/>
                <a:gd name="connsiteX25" fmla="*/ 7479424 w 7875764"/>
                <a:gd name="connsiteY25" fmla="*/ 0 h 1342842"/>
                <a:gd name="connsiteX26" fmla="*/ 7875764 w 7875764"/>
                <a:gd name="connsiteY26" fmla="*/ 396340 h 1342842"/>
                <a:gd name="connsiteX27" fmla="*/ 7479424 w 7875764"/>
                <a:gd name="connsiteY27" fmla="*/ 792680 h 1342842"/>
                <a:gd name="connsiteX28" fmla="*/ 3937882 w 7875764"/>
                <a:gd name="connsiteY28" fmla="*/ 792680 h 1342842"/>
                <a:gd name="connsiteX29" fmla="*/ 4334222 w 7875764"/>
                <a:gd name="connsiteY29" fmla="*/ 396340 h 1342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875764" h="1342842">
                  <a:moveTo>
                    <a:pt x="4024376" y="969416"/>
                  </a:moveTo>
                  <a:lnTo>
                    <a:pt x="7419206" y="969416"/>
                  </a:lnTo>
                  <a:cubicBezTo>
                    <a:pt x="7463955" y="969416"/>
                    <a:pt x="7500232" y="1005693"/>
                    <a:pt x="7500232" y="1050442"/>
                  </a:cubicBezTo>
                  <a:lnTo>
                    <a:pt x="7500232" y="1261816"/>
                  </a:lnTo>
                  <a:cubicBezTo>
                    <a:pt x="7500232" y="1306565"/>
                    <a:pt x="7463955" y="1342842"/>
                    <a:pt x="7419206" y="1342842"/>
                  </a:cubicBezTo>
                  <a:lnTo>
                    <a:pt x="4024376" y="1342842"/>
                  </a:lnTo>
                  <a:cubicBezTo>
                    <a:pt x="3979627" y="1342842"/>
                    <a:pt x="3943350" y="1306565"/>
                    <a:pt x="3943350" y="1261816"/>
                  </a:cubicBezTo>
                  <a:lnTo>
                    <a:pt x="3943350" y="1050442"/>
                  </a:lnTo>
                  <a:cubicBezTo>
                    <a:pt x="3943350" y="1005693"/>
                    <a:pt x="3979627" y="969416"/>
                    <a:pt x="4024376" y="969416"/>
                  </a:cubicBezTo>
                  <a:close/>
                  <a:moveTo>
                    <a:pt x="81026" y="969416"/>
                  </a:moveTo>
                  <a:lnTo>
                    <a:pt x="3475856" y="969416"/>
                  </a:lnTo>
                  <a:cubicBezTo>
                    <a:pt x="3520605" y="969416"/>
                    <a:pt x="3556882" y="1005693"/>
                    <a:pt x="3556882" y="1050442"/>
                  </a:cubicBezTo>
                  <a:lnTo>
                    <a:pt x="3556882" y="1261816"/>
                  </a:lnTo>
                  <a:cubicBezTo>
                    <a:pt x="3556882" y="1306565"/>
                    <a:pt x="3520605" y="1342842"/>
                    <a:pt x="3475856" y="1342842"/>
                  </a:cubicBezTo>
                  <a:lnTo>
                    <a:pt x="81026" y="1342842"/>
                  </a:lnTo>
                  <a:cubicBezTo>
                    <a:pt x="36277" y="1342842"/>
                    <a:pt x="0" y="1306565"/>
                    <a:pt x="0" y="1261816"/>
                  </a:cubicBezTo>
                  <a:lnTo>
                    <a:pt x="0" y="1050442"/>
                  </a:lnTo>
                  <a:cubicBezTo>
                    <a:pt x="0" y="1005693"/>
                    <a:pt x="36277" y="969416"/>
                    <a:pt x="81026" y="969416"/>
                  </a:cubicBezTo>
                  <a:close/>
                  <a:moveTo>
                    <a:pt x="0" y="2859"/>
                  </a:moveTo>
                  <a:lnTo>
                    <a:pt x="3541542" y="2859"/>
                  </a:lnTo>
                  <a:lnTo>
                    <a:pt x="3937882" y="399199"/>
                  </a:lnTo>
                  <a:lnTo>
                    <a:pt x="3541542" y="795539"/>
                  </a:lnTo>
                  <a:lnTo>
                    <a:pt x="0" y="795539"/>
                  </a:lnTo>
                  <a:lnTo>
                    <a:pt x="396340" y="399199"/>
                  </a:lnTo>
                  <a:close/>
                  <a:moveTo>
                    <a:pt x="3937882" y="0"/>
                  </a:moveTo>
                  <a:lnTo>
                    <a:pt x="7479424" y="0"/>
                  </a:lnTo>
                  <a:lnTo>
                    <a:pt x="7875764" y="396340"/>
                  </a:lnTo>
                  <a:lnTo>
                    <a:pt x="7479424" y="792680"/>
                  </a:lnTo>
                  <a:lnTo>
                    <a:pt x="3937882" y="792680"/>
                  </a:lnTo>
                  <a:lnTo>
                    <a:pt x="4334222" y="396340"/>
                  </a:lnTo>
                  <a:close/>
                </a:path>
              </a:pathLst>
            </a:custGeom>
            <a:blipFill dpi="0" rotWithShape="1">
              <a:blip r:embed="rId3" cstate="screen">
                <a:alphaModFix amt="40000"/>
                <a:extLst>
                  <a:ext uri="{28A0092B-C50C-407E-A947-70E740481C1C}">
                    <a14:useLocalDpi xmlns:a14="http://schemas.microsoft.com/office/drawing/2010/main"/>
                  </a:ext>
                </a:extLst>
              </a:blip>
              <a:srcRect/>
              <a:stretch>
                <a:fillRect/>
              </a:stretch>
            </a:blipFill>
            <a:ln w="9525">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blipFill>
                  <a:blip r:embed="rId2"/>
                  <a:stretch>
                    <a:fillRect t="-116000" b="-206000"/>
                  </a:stretch>
                </a:blipFill>
                <a:effectLst/>
                <a:uLnTx/>
                <a:uFillTx/>
                <a:latin typeface="Franklin Gothic Medium" panose="020B0603020102020204" pitchFamily="34" charset="0"/>
                <a:ea typeface="+mn-ea"/>
                <a:cs typeface="+mn-cs"/>
                <a:sym typeface="Arial"/>
              </a:endParaRPr>
            </a:p>
          </p:txBody>
        </p:sp>
      </p:grpSp>
      <p:pic>
        <p:nvPicPr>
          <p:cNvPr id="22" name="Picture 21" descr="A logo with text on it&#10;&#10;Description automatically generated">
            <a:extLst>
              <a:ext uri="{FF2B5EF4-FFF2-40B4-BE49-F238E27FC236}">
                <a16:creationId xmlns:a16="http://schemas.microsoft.com/office/drawing/2014/main" id="{07EA2719-CB8C-001C-A25A-B80A84A795B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467601" y="3096198"/>
            <a:ext cx="1676400" cy="1714138"/>
          </a:xfrm>
          <a:prstGeom prst="rect">
            <a:avLst/>
          </a:prstGeom>
        </p:spPr>
      </p:pic>
      <p:sp>
        <p:nvSpPr>
          <p:cNvPr id="2" name="Title 1">
            <a:extLst>
              <a:ext uri="{FF2B5EF4-FFF2-40B4-BE49-F238E27FC236}">
                <a16:creationId xmlns:a16="http://schemas.microsoft.com/office/drawing/2014/main" id="{3F8A3D29-780D-151D-EFB8-A12EEC045E81}"/>
              </a:ext>
            </a:extLst>
          </p:cNvPr>
          <p:cNvSpPr>
            <a:spLocks noGrp="1"/>
          </p:cNvSpPr>
          <p:nvPr>
            <p:ph type="title"/>
          </p:nvPr>
        </p:nvSpPr>
        <p:spPr>
          <a:xfrm>
            <a:off x="628650" y="156580"/>
            <a:ext cx="7886700" cy="708959"/>
          </a:xfrm>
        </p:spPr>
        <p:txBody>
          <a:bodyPr/>
          <a:lstStyle/>
          <a:p>
            <a:r>
              <a:rPr lang="en-US" dirty="0"/>
              <a:t>Future Technologies at OCP</a:t>
            </a:r>
          </a:p>
        </p:txBody>
      </p:sp>
      <p:sp>
        <p:nvSpPr>
          <p:cNvPr id="16" name="TextBox 15">
            <a:extLst>
              <a:ext uri="{FF2B5EF4-FFF2-40B4-BE49-F238E27FC236}">
                <a16:creationId xmlns:a16="http://schemas.microsoft.com/office/drawing/2014/main" id="{9D4A3F26-9C41-BCDA-1F1C-397DAA321C81}"/>
              </a:ext>
            </a:extLst>
          </p:cNvPr>
          <p:cNvSpPr txBox="1"/>
          <p:nvPr/>
        </p:nvSpPr>
        <p:spPr>
          <a:xfrm>
            <a:off x="1893638" y="924438"/>
            <a:ext cx="102143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300" normalizeH="0" baseline="0" noProof="0" dirty="0">
                <a:ln>
                  <a:noFill/>
                </a:ln>
                <a:solidFill>
                  <a:srgbClr val="000000"/>
                </a:solidFill>
                <a:effectLst/>
                <a:uLnTx/>
                <a:uFillTx/>
                <a:latin typeface="Franklin Gothic Medium" panose="020B0603020102020204" pitchFamily="34" charset="0"/>
                <a:cs typeface="Arial"/>
                <a:sym typeface="Arial"/>
              </a:rPr>
              <a:t>FTS</a:t>
            </a:r>
          </a:p>
        </p:txBody>
      </p:sp>
      <p:sp>
        <p:nvSpPr>
          <p:cNvPr id="17" name="TextBox 16">
            <a:extLst>
              <a:ext uri="{FF2B5EF4-FFF2-40B4-BE49-F238E27FC236}">
                <a16:creationId xmlns:a16="http://schemas.microsoft.com/office/drawing/2014/main" id="{C6132D5B-DEFD-520E-2047-74E30F2D649D}"/>
              </a:ext>
            </a:extLst>
          </p:cNvPr>
          <p:cNvSpPr txBox="1"/>
          <p:nvPr/>
        </p:nvSpPr>
        <p:spPr>
          <a:xfrm>
            <a:off x="5907520" y="924438"/>
            <a:ext cx="88036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300" normalizeH="0" baseline="0" noProof="0" dirty="0">
                <a:ln>
                  <a:noFill/>
                </a:ln>
                <a:solidFill>
                  <a:srgbClr val="000000"/>
                </a:solidFill>
                <a:effectLst/>
                <a:uLnTx/>
                <a:uFillTx/>
                <a:latin typeface="Franklin Gothic Medium" panose="020B0603020102020204" pitchFamily="34" charset="0"/>
                <a:cs typeface="Arial"/>
                <a:sym typeface="Arial"/>
              </a:rPr>
              <a:t>FTI</a:t>
            </a:r>
          </a:p>
        </p:txBody>
      </p:sp>
      <p:sp>
        <p:nvSpPr>
          <p:cNvPr id="18" name="TextBox 17">
            <a:extLst>
              <a:ext uri="{FF2B5EF4-FFF2-40B4-BE49-F238E27FC236}">
                <a16:creationId xmlns:a16="http://schemas.microsoft.com/office/drawing/2014/main" id="{69C24DE8-8158-0531-3714-D130C9B1763E}"/>
              </a:ext>
            </a:extLst>
          </p:cNvPr>
          <p:cNvSpPr txBox="1"/>
          <p:nvPr/>
        </p:nvSpPr>
        <p:spPr>
          <a:xfrm>
            <a:off x="711200" y="1774703"/>
            <a:ext cx="184537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DFEFC"/>
                </a:solidFill>
                <a:effectLst>
                  <a:outerShdw blurRad="50800" dist="38100" dir="2700000" algn="tl" rotWithShape="0">
                    <a:prstClr val="black">
                      <a:alpha val="40000"/>
                    </a:prstClr>
                  </a:outerShdw>
                </a:effectLst>
                <a:uLnTx/>
                <a:uFillTx/>
                <a:latin typeface="Franklin Gothic Medium" panose="020B0603020102020204" pitchFamily="34" charset="0"/>
                <a:cs typeface="Arial"/>
                <a:sym typeface="Arial"/>
              </a:rPr>
              <a:t>SYMPOSIUM</a:t>
            </a:r>
          </a:p>
        </p:txBody>
      </p:sp>
      <p:sp>
        <p:nvSpPr>
          <p:cNvPr id="19" name="TextBox 18">
            <a:extLst>
              <a:ext uri="{FF2B5EF4-FFF2-40B4-BE49-F238E27FC236}">
                <a16:creationId xmlns:a16="http://schemas.microsoft.com/office/drawing/2014/main" id="{0C1B98DB-4DF6-E5D1-5EB3-DA53077E3F49}"/>
              </a:ext>
            </a:extLst>
          </p:cNvPr>
          <p:cNvSpPr txBox="1"/>
          <p:nvPr/>
        </p:nvSpPr>
        <p:spPr>
          <a:xfrm>
            <a:off x="4681072" y="1774703"/>
            <a:ext cx="15279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DFEFC"/>
                </a:solidFill>
                <a:effectLst>
                  <a:outerShdw blurRad="50800" dist="38100" dir="2700000" algn="tl" rotWithShape="0">
                    <a:prstClr val="black">
                      <a:alpha val="40000"/>
                    </a:prstClr>
                  </a:outerShdw>
                </a:effectLst>
                <a:uLnTx/>
                <a:uFillTx/>
                <a:latin typeface="Franklin Gothic Medium" panose="020B0603020102020204" pitchFamily="34" charset="0"/>
                <a:cs typeface="Arial"/>
                <a:sym typeface="Arial"/>
              </a:rPr>
              <a:t>INITIATIVE</a:t>
            </a:r>
          </a:p>
        </p:txBody>
      </p:sp>
      <p:pic>
        <p:nvPicPr>
          <p:cNvPr id="7172" name="Picture 4">
            <a:extLst>
              <a:ext uri="{FF2B5EF4-FFF2-40B4-BE49-F238E27FC236}">
                <a16:creationId xmlns:a16="http://schemas.microsoft.com/office/drawing/2014/main" id="{5386B518-3EA9-72BF-A085-D20D641B6B62}"/>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rot="10800000">
            <a:off x="1" y="3909436"/>
            <a:ext cx="897466" cy="905138"/>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79C3BD64-85EE-0C1C-C5ED-3F2166AC567D}"/>
              </a:ext>
            </a:extLst>
          </p:cNvPr>
          <p:cNvSpPr/>
          <p:nvPr/>
        </p:nvSpPr>
        <p:spPr>
          <a:xfrm>
            <a:off x="623179" y="2364269"/>
            <a:ext cx="3562350" cy="1923251"/>
          </a:xfrm>
          <a:prstGeom prst="roundRect">
            <a:avLst>
              <a:gd name="adj" fmla="val 5583"/>
            </a:avLst>
          </a:prstGeom>
          <a:solidFill>
            <a:schemeClr val="bg1"/>
          </a:solidFill>
          <a:ln w="12700">
            <a:gradFill flip="none" rotWithShape="1">
              <a:gsLst>
                <a:gs pos="0">
                  <a:schemeClr val="bg2">
                    <a:lumMod val="75000"/>
                  </a:schemeClr>
                </a:gs>
                <a:gs pos="100000">
                  <a:schemeClr val="bg2">
                    <a:lumMod val="60000"/>
                    <a:lumOff val="4000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Events co-located with OCP Summits</a:t>
            </a:r>
          </a:p>
          <a:p>
            <a:pPr marL="171450"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Mix of academia, startups and research orgs</a:t>
            </a:r>
          </a:p>
          <a:p>
            <a:pPr marL="171450"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3-5+ years to mature into projects / products</a:t>
            </a:r>
          </a:p>
          <a:p>
            <a:pPr marL="171450"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2-page papers, posters and select talks</a:t>
            </a:r>
          </a:p>
          <a:p>
            <a:pPr marL="7937"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200" b="0" i="0" u="sng" strike="noStrike" kern="0" cap="none" spc="0" normalizeH="0" baseline="0" noProof="0" dirty="0">
                <a:ln>
                  <a:noFill/>
                </a:ln>
                <a:solidFill>
                  <a:srgbClr val="8DC63F"/>
                </a:solidFill>
                <a:effectLst/>
                <a:uLnTx/>
                <a:uFillTx/>
                <a:latin typeface="Franklin Gothic Medium" panose="020B0603020102020204" pitchFamily="34" charset="0"/>
                <a:ea typeface="+mn-ea"/>
                <a:cs typeface="+mn-cs"/>
                <a:sym typeface="Arial"/>
              </a:rPr>
              <a:t>Examples:</a:t>
            </a:r>
          </a:p>
          <a:p>
            <a:pPr marL="177800" marR="0" lvl="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Quantum hybrid DC and communications</a:t>
            </a:r>
          </a:p>
          <a:p>
            <a:pPr marL="177800" marR="0" lvl="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Next-gen 2-phase cold-plate cooling for AI</a:t>
            </a:r>
          </a:p>
          <a:p>
            <a:pPr marL="177800" marR="0" lvl="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3D optics for interconnect at scale</a:t>
            </a:r>
          </a:p>
          <a:p>
            <a:pPr marL="177800" marR="0" lvl="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Natural hydrogen and SMRs for data centers</a:t>
            </a:r>
          </a:p>
        </p:txBody>
      </p:sp>
      <p:sp>
        <p:nvSpPr>
          <p:cNvPr id="8" name="Rounded Rectangle 7">
            <a:extLst>
              <a:ext uri="{FF2B5EF4-FFF2-40B4-BE49-F238E27FC236}">
                <a16:creationId xmlns:a16="http://schemas.microsoft.com/office/drawing/2014/main" id="{66688226-BFFD-5DF1-B655-720613242651}"/>
              </a:ext>
            </a:extLst>
          </p:cNvPr>
          <p:cNvSpPr/>
          <p:nvPr/>
        </p:nvSpPr>
        <p:spPr>
          <a:xfrm>
            <a:off x="4566529" y="2364269"/>
            <a:ext cx="3562350" cy="1923251"/>
          </a:xfrm>
          <a:prstGeom prst="roundRect">
            <a:avLst>
              <a:gd name="adj" fmla="val 5299"/>
            </a:avLst>
          </a:prstGeom>
          <a:solidFill>
            <a:schemeClr val="bg1"/>
          </a:solidFill>
          <a:ln w="12700">
            <a:gradFill flip="none" rotWithShape="1">
              <a:gsLst>
                <a:gs pos="0">
                  <a:schemeClr val="accent1">
                    <a:lumMod val="75000"/>
                  </a:schemeClr>
                </a:gs>
                <a:gs pos="100000">
                  <a:schemeClr val="accent1">
                    <a:lumMod val="60000"/>
                    <a:lumOff val="4000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FTI pre-IP problem definition workstreams</a:t>
            </a:r>
          </a:p>
          <a:p>
            <a:pPr marL="171450"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2-5 years to mature into projects / products</a:t>
            </a:r>
          </a:p>
          <a:p>
            <a:pPr marL="171450"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Mix of startups, academics, and vendors</a:t>
            </a:r>
          </a:p>
          <a:p>
            <a:pPr marL="171450" marR="0" lvl="0" indent="-1635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Goal to transition to (sub)project workstreams</a:t>
            </a:r>
          </a:p>
          <a:p>
            <a:pPr marL="7937"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1200" b="0" i="0" u="sng" strike="noStrike" kern="0" cap="none" spc="0" normalizeH="0" baseline="0" noProof="0" dirty="0">
                <a:ln>
                  <a:noFill/>
                </a:ln>
                <a:solidFill>
                  <a:srgbClr val="8DC63F"/>
                </a:solidFill>
                <a:effectLst/>
                <a:uLnTx/>
                <a:uFillTx/>
                <a:latin typeface="Franklin Gothic Medium" panose="020B0603020102020204" pitchFamily="34" charset="0"/>
                <a:ea typeface="+mn-ea"/>
                <a:cs typeface="+mn-cs"/>
                <a:sym typeface="Arial"/>
              </a:rPr>
              <a:t>Examples:</a:t>
            </a:r>
          </a:p>
          <a:p>
            <a:pPr marL="177800" marR="0" lvl="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AI HW/SW Co-design</a:t>
            </a:r>
          </a:p>
          <a:p>
            <a:pPr marL="177800" marR="0" lvl="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Short-reach optical interconnect</a:t>
            </a:r>
          </a:p>
          <a:p>
            <a:pPr marL="177800" marR="0" lvl="0" indent="-1778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rPr>
              <a:t>Data-centric computing</a:t>
            </a:r>
          </a:p>
          <a:p>
            <a:pPr marL="177800" marR="0" lvl="0" indent="-1778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1200" b="0" i="0" u="none" strike="noStrike" kern="0" cap="none" spc="0" normalizeH="0" baseline="0" noProof="0" dirty="0">
              <a:ln>
                <a:noFill/>
              </a:ln>
              <a:solidFill>
                <a:srgbClr val="5F6061"/>
              </a:solidFill>
              <a:effectLst/>
              <a:uLnTx/>
              <a:uFillTx/>
              <a:latin typeface="Franklin Gothic Book" panose="020B0503020102020204" pitchFamily="34" charset="0"/>
              <a:ea typeface="+mn-ea"/>
              <a:cs typeface="+mn-cs"/>
              <a:sym typeface="Arial"/>
            </a:endParaRPr>
          </a:p>
        </p:txBody>
      </p:sp>
    </p:spTree>
    <p:extLst>
      <p:ext uri="{BB962C8B-B14F-4D97-AF65-F5344CB8AC3E}">
        <p14:creationId xmlns:p14="http://schemas.microsoft.com/office/powerpoint/2010/main" val="93921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5ADE8173-06AC-2CF7-9F4B-6106D5BA65FF}"/>
            </a:ext>
          </a:extLst>
        </p:cNvPr>
        <p:cNvGrpSpPr/>
        <p:nvPr/>
      </p:nvGrpSpPr>
      <p:grpSpPr>
        <a:xfrm>
          <a:off x="0" y="0"/>
          <a:ext cx="0" cy="0"/>
          <a:chOff x="0" y="0"/>
          <a:chExt cx="0" cy="0"/>
        </a:xfrm>
      </p:grpSpPr>
      <p:sp>
        <p:nvSpPr>
          <p:cNvPr id="455" name="Google Shape;455;p65">
            <a:extLst>
              <a:ext uri="{FF2B5EF4-FFF2-40B4-BE49-F238E27FC236}">
                <a16:creationId xmlns:a16="http://schemas.microsoft.com/office/drawing/2014/main" id="{FC8FE309-211E-0DE8-2BD7-B894B5FA0A0D}"/>
              </a:ext>
            </a:extLst>
          </p:cNvPr>
          <p:cNvSpPr txBox="1">
            <a:spLocks noGrp="1"/>
          </p:cNvSpPr>
          <p:nvPr>
            <p:ph type="title"/>
          </p:nvPr>
        </p:nvSpPr>
        <p:spPr>
          <a:xfrm>
            <a:off x="152825" y="1188722"/>
            <a:ext cx="8889300" cy="1253278"/>
          </a:xfrm>
          <a:prstGeom prst="rect">
            <a:avLst/>
          </a:prstGeom>
          <a:noFill/>
          <a:ln>
            <a:noFill/>
          </a:ln>
        </p:spPr>
        <p:txBody>
          <a:bodyPr spcFirstLastPara="1" wrap="square" lIns="0" tIns="0" rIns="0" bIns="91425" anchor="b" anchorCtr="0">
            <a:noAutofit/>
          </a:bodyPr>
          <a:lstStyle/>
          <a:p>
            <a:pPr marL="0" lvl="0" indent="0" algn="l" rtl="0">
              <a:lnSpc>
                <a:spcPct val="100000"/>
              </a:lnSpc>
              <a:spcBef>
                <a:spcPts val="0"/>
              </a:spcBef>
              <a:spcAft>
                <a:spcPts val="0"/>
              </a:spcAft>
              <a:buClr>
                <a:schemeClr val="dk1"/>
              </a:buClr>
              <a:buSzPts val="3200"/>
              <a:buFont typeface="Source Sans 3"/>
              <a:buNone/>
            </a:pPr>
            <a:r>
              <a:rPr lang="en" dirty="0"/>
              <a:t>Open Chiplet Economy from Cloud to Edge</a:t>
            </a:r>
            <a:endParaRPr dirty="0"/>
          </a:p>
        </p:txBody>
      </p:sp>
      <p:cxnSp>
        <p:nvCxnSpPr>
          <p:cNvPr id="456" name="Google Shape;456;p65">
            <a:extLst>
              <a:ext uri="{FF2B5EF4-FFF2-40B4-BE49-F238E27FC236}">
                <a16:creationId xmlns:a16="http://schemas.microsoft.com/office/drawing/2014/main" id="{D2AD2C00-1807-5422-FA41-2594FDDAEEDE}"/>
              </a:ext>
            </a:extLst>
          </p:cNvPr>
          <p:cNvCxnSpPr/>
          <p:nvPr/>
        </p:nvCxnSpPr>
        <p:spPr>
          <a:xfrm>
            <a:off x="304800" y="2570227"/>
            <a:ext cx="7924200" cy="0"/>
          </a:xfrm>
          <a:prstGeom prst="straightConnector1">
            <a:avLst/>
          </a:prstGeom>
          <a:noFill/>
          <a:ln w="19050" cap="flat" cmpd="sng">
            <a:solidFill>
              <a:srgbClr val="8DC63F"/>
            </a:solidFill>
            <a:prstDash val="solid"/>
            <a:miter lim="800000"/>
            <a:headEnd type="none" w="sm" len="sm"/>
            <a:tailEnd type="none" w="sm" len="sm"/>
          </a:ln>
        </p:spPr>
      </p:cxnSp>
      <p:pic>
        <p:nvPicPr>
          <p:cNvPr id="457" name="Google Shape;457;p65">
            <a:extLst>
              <a:ext uri="{FF2B5EF4-FFF2-40B4-BE49-F238E27FC236}">
                <a16:creationId xmlns:a16="http://schemas.microsoft.com/office/drawing/2014/main" id="{E494279D-B532-7D25-52B6-B50F523C7194}"/>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799150" y="2698452"/>
            <a:ext cx="1040047" cy="1673637"/>
          </a:xfrm>
          <a:prstGeom prst="rect">
            <a:avLst/>
          </a:prstGeom>
          <a:noFill/>
          <a:ln>
            <a:noFill/>
          </a:ln>
        </p:spPr>
      </p:pic>
    </p:spTree>
    <p:extLst>
      <p:ext uri="{BB962C8B-B14F-4D97-AF65-F5344CB8AC3E}">
        <p14:creationId xmlns:p14="http://schemas.microsoft.com/office/powerpoint/2010/main" val="159404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E835-1BC4-989A-991E-6A096CE7D180}"/>
              </a:ext>
            </a:extLst>
          </p:cNvPr>
          <p:cNvSpPr>
            <a:spLocks noGrp="1"/>
          </p:cNvSpPr>
          <p:nvPr>
            <p:ph type="title"/>
          </p:nvPr>
        </p:nvSpPr>
        <p:spPr>
          <a:xfrm>
            <a:off x="628650" y="80937"/>
            <a:ext cx="7886700" cy="708900"/>
          </a:xfrm>
        </p:spPr>
        <p:txBody>
          <a:bodyPr>
            <a:noAutofit/>
          </a:bodyPr>
          <a:lstStyle/>
          <a:p>
            <a:r>
              <a:rPr lang="en-US" sz="2400" dirty="0">
                <a:latin typeface="Franklin Gothic Medium" panose="020B0603020102020204" pitchFamily="34" charset="0"/>
              </a:rPr>
              <a:t>Major Benefits of Chiplets, but there are Challenges</a:t>
            </a:r>
          </a:p>
        </p:txBody>
      </p:sp>
      <p:sp>
        <p:nvSpPr>
          <p:cNvPr id="4" name="Google Shape;459;p9">
            <a:extLst>
              <a:ext uri="{FF2B5EF4-FFF2-40B4-BE49-F238E27FC236}">
                <a16:creationId xmlns:a16="http://schemas.microsoft.com/office/drawing/2014/main" id="{14A77069-751E-02CD-09DC-7068DB5321B4}"/>
              </a:ext>
            </a:extLst>
          </p:cNvPr>
          <p:cNvSpPr/>
          <p:nvPr/>
        </p:nvSpPr>
        <p:spPr>
          <a:xfrm>
            <a:off x="6226523" y="789837"/>
            <a:ext cx="2874946" cy="3578454"/>
          </a:xfrm>
          <a:prstGeom prst="roundRect">
            <a:avLst>
              <a:gd name="adj" fmla="val 5107"/>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1400" b="1"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Time to Market Adv.</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5F6061"/>
              </a:buClr>
              <a:buSzPts val="1800"/>
              <a:buFont typeface="Arial"/>
              <a:buChar char="•"/>
              <a:tabLst/>
              <a:defRPr/>
            </a:pPr>
            <a:r>
              <a:rPr kumimoji="0" lang="en-US" sz="14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Chiplet reuse speeds TTM</a:t>
            </a:r>
            <a:endParaRPr kumimoji="0" sz="11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5F6061"/>
              </a:buClr>
              <a:buSzPts val="1800"/>
              <a:buFont typeface="Arial"/>
              <a:buChar char="•"/>
              <a:tabLst/>
              <a:defRPr/>
            </a:pPr>
            <a:r>
              <a:rPr kumimoji="0" lang="en-US" sz="14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Improves returns by:</a:t>
            </a:r>
            <a:endParaRPr kumimoji="0" sz="11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742950" marR="0" lvl="1" indent="-285750" algn="l" defTabSz="914400" rtl="0" eaLnBrk="1" fontAlgn="auto" latinLnBrk="0" hangingPunct="1">
              <a:lnSpc>
                <a:spcPct val="150000"/>
              </a:lnSpc>
              <a:spcBef>
                <a:spcPts val="0"/>
              </a:spcBef>
              <a:spcAft>
                <a:spcPts val="0"/>
              </a:spcAft>
              <a:buClr>
                <a:srgbClr val="5F6061"/>
              </a:buClr>
              <a:buSzPts val="1600"/>
              <a:buFont typeface="Arial"/>
              <a:buChar char="•"/>
              <a:tabLst/>
              <a:defRPr/>
            </a:pPr>
            <a:r>
              <a:rPr kumimoji="0" lang="en-US" sz="12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Higher market share</a:t>
            </a:r>
            <a:endParaRPr kumimoji="0" sz="12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742950" marR="0" lvl="1" indent="-285750" algn="l" defTabSz="914400" rtl="0" eaLnBrk="1" fontAlgn="auto" latinLnBrk="0" hangingPunct="1">
              <a:lnSpc>
                <a:spcPct val="150000"/>
              </a:lnSpc>
              <a:spcBef>
                <a:spcPts val="0"/>
              </a:spcBef>
              <a:spcAft>
                <a:spcPts val="0"/>
              </a:spcAft>
              <a:buClr>
                <a:srgbClr val="5F6061"/>
              </a:buClr>
              <a:buSzPts val="1600"/>
              <a:buFont typeface="Arial"/>
              <a:buChar char="•"/>
              <a:tabLst/>
              <a:defRPr/>
            </a:pPr>
            <a:r>
              <a:rPr kumimoji="0" lang="en-US" sz="12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Longer product life-cycle</a:t>
            </a:r>
            <a:endParaRPr kumimoji="0" sz="12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742950" marR="0" lvl="1" indent="-285750" algn="l" defTabSz="914400" rtl="0" eaLnBrk="1" fontAlgn="auto" latinLnBrk="0" hangingPunct="1">
              <a:lnSpc>
                <a:spcPct val="150000"/>
              </a:lnSpc>
              <a:spcBef>
                <a:spcPts val="0"/>
              </a:spcBef>
              <a:spcAft>
                <a:spcPts val="0"/>
              </a:spcAft>
              <a:buClr>
                <a:srgbClr val="5F6061"/>
              </a:buClr>
              <a:buSzPts val="1600"/>
              <a:buFont typeface="Arial"/>
              <a:buChar char="•"/>
              <a:tabLst/>
              <a:defRPr/>
            </a:pPr>
            <a:r>
              <a:rPr kumimoji="0" lang="en-US" sz="12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Higher profit margin </a:t>
            </a:r>
            <a:endParaRPr kumimoji="0" sz="12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pic>
        <p:nvPicPr>
          <p:cNvPr id="5" name="Google Shape;460;p9">
            <a:extLst>
              <a:ext uri="{FF2B5EF4-FFF2-40B4-BE49-F238E27FC236}">
                <a16:creationId xmlns:a16="http://schemas.microsoft.com/office/drawing/2014/main" id="{1D70382C-85FF-C3A3-9572-EEE54B3C0A0A}"/>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331687" y="2733029"/>
            <a:ext cx="2576568" cy="1544885"/>
          </a:xfrm>
          <a:prstGeom prst="rect">
            <a:avLst/>
          </a:prstGeom>
          <a:noFill/>
          <a:ln>
            <a:noFill/>
          </a:ln>
        </p:spPr>
      </p:pic>
      <p:sp>
        <p:nvSpPr>
          <p:cNvPr id="6" name="Google Shape;462;p9">
            <a:extLst>
              <a:ext uri="{FF2B5EF4-FFF2-40B4-BE49-F238E27FC236}">
                <a16:creationId xmlns:a16="http://schemas.microsoft.com/office/drawing/2014/main" id="{19D62486-6221-AB4A-7190-8DAAC0DF419A}"/>
              </a:ext>
            </a:extLst>
          </p:cNvPr>
          <p:cNvSpPr/>
          <p:nvPr/>
        </p:nvSpPr>
        <p:spPr>
          <a:xfrm>
            <a:off x="3190197" y="789837"/>
            <a:ext cx="2987318" cy="3578454"/>
          </a:xfrm>
          <a:prstGeom prst="roundRect">
            <a:avLst>
              <a:gd name="adj" fmla="val 5107"/>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1400" b="1"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Design Cost Advantage</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5F6061"/>
              </a:buClr>
              <a:buSzPts val="1800"/>
              <a:buFont typeface="Arial"/>
              <a:buChar char="•"/>
              <a:tabLst/>
              <a:defRPr/>
            </a:pPr>
            <a:r>
              <a:rPr kumimoji="0" lang="en-US" sz="14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Newer processes are more expensive to design</a:t>
            </a:r>
            <a:endParaRPr kumimoji="0" sz="11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5F6061"/>
              </a:buClr>
              <a:buSzPts val="1800"/>
              <a:buFont typeface="Arial"/>
              <a:buChar char="•"/>
              <a:tabLst/>
              <a:defRPr/>
            </a:pPr>
            <a:r>
              <a:rPr kumimoji="0" lang="en-US" sz="14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Multiple vendors &amp; designs choices</a:t>
            </a:r>
            <a:endParaRPr kumimoji="0" sz="11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pic>
        <p:nvPicPr>
          <p:cNvPr id="7" name="Google Shape;463;p9">
            <a:extLst>
              <a:ext uri="{FF2B5EF4-FFF2-40B4-BE49-F238E27FC236}">
                <a16:creationId xmlns:a16="http://schemas.microsoft.com/office/drawing/2014/main" id="{E4ADF586-7127-81A5-18A2-551A549D9D00}"/>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283367" y="2609150"/>
            <a:ext cx="2790313" cy="1668764"/>
          </a:xfrm>
          <a:prstGeom prst="rect">
            <a:avLst/>
          </a:prstGeom>
          <a:noFill/>
          <a:ln>
            <a:noFill/>
          </a:ln>
        </p:spPr>
      </p:pic>
      <p:sp>
        <p:nvSpPr>
          <p:cNvPr id="8" name="Google Shape;465;p9">
            <a:extLst>
              <a:ext uri="{FF2B5EF4-FFF2-40B4-BE49-F238E27FC236}">
                <a16:creationId xmlns:a16="http://schemas.microsoft.com/office/drawing/2014/main" id="{FD7A7484-640B-4E8F-2FB4-C705565CF2A9}"/>
              </a:ext>
            </a:extLst>
          </p:cNvPr>
          <p:cNvSpPr/>
          <p:nvPr/>
        </p:nvSpPr>
        <p:spPr>
          <a:xfrm>
            <a:off x="38913" y="789837"/>
            <a:ext cx="3076428" cy="3578454"/>
          </a:xfrm>
          <a:prstGeom prst="roundRect">
            <a:avLst>
              <a:gd name="adj" fmla="val 5107"/>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defTabSz="914400" rtl="0" eaLnBrk="1" fontAlgn="auto" latinLnBrk="0" hangingPunct="1">
              <a:lnSpc>
                <a:spcPct val="150000"/>
              </a:lnSpc>
              <a:spcBef>
                <a:spcPts val="0"/>
              </a:spcBef>
              <a:spcAft>
                <a:spcPts val="0"/>
              </a:spcAft>
              <a:buClr>
                <a:srgbClr val="000000"/>
              </a:buClr>
              <a:buSzPts val="2400"/>
              <a:buFont typeface="Arial"/>
              <a:buNone/>
              <a:tabLst/>
              <a:defRPr/>
            </a:pPr>
            <a:r>
              <a:rPr kumimoji="0" lang="en-US" sz="1400" b="1"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Yield Advantage</a:t>
            </a:r>
            <a:endParaRPr kumimoji="0"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5F6061"/>
              </a:buClr>
              <a:buSzPts val="1800"/>
              <a:buFont typeface="Arial"/>
              <a:buChar char="•"/>
              <a:tabLst/>
              <a:defRPr/>
            </a:pPr>
            <a:r>
              <a:rPr kumimoji="0" lang="en-US" sz="14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Smaller die </a:t>
            </a:r>
            <a:r>
              <a:rPr kumimoji="0" lang="en-US" sz="14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Wingdings" panose="05000000000000000000" pitchFamily="2" charset="2"/>
              </a:rPr>
              <a:t></a:t>
            </a:r>
            <a:r>
              <a:rPr kumimoji="0" lang="en-US" sz="14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 higher yield</a:t>
            </a:r>
            <a:endParaRPr kumimoji="0" sz="11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285750" marR="0" lvl="0" indent="-285750" algn="l" defTabSz="914400" rtl="0" eaLnBrk="1" fontAlgn="auto" latinLnBrk="0" hangingPunct="1">
              <a:lnSpc>
                <a:spcPct val="150000"/>
              </a:lnSpc>
              <a:spcBef>
                <a:spcPts val="0"/>
              </a:spcBef>
              <a:spcAft>
                <a:spcPts val="0"/>
              </a:spcAft>
              <a:buClr>
                <a:srgbClr val="5F6061"/>
              </a:buClr>
              <a:buSzPts val="1800"/>
              <a:buFont typeface="Arial"/>
              <a:buChar char="•"/>
              <a:tabLst/>
              <a:defRPr/>
            </a:pPr>
            <a:r>
              <a:rPr kumimoji="0" lang="en-US" sz="1400" b="0" i="0" u="none" strike="noStrike" kern="0" cap="none" spc="0" normalizeH="0" baseline="0" noProof="0" dirty="0">
                <a:ln>
                  <a:noFill/>
                </a:ln>
                <a:solidFill>
                  <a:srgbClr val="5F6061"/>
                </a:solidFill>
                <a:effectLst/>
                <a:uLnTx/>
                <a:uFillTx/>
                <a:latin typeface="Franklin Gothic Medium" panose="020B0603020102020204" pitchFamily="34" charset="0"/>
                <a:ea typeface="Libre Franklin"/>
                <a:cs typeface="Libre Franklin"/>
                <a:sym typeface="Libre Franklin"/>
              </a:rPr>
              <a:t>Can offset higher package &amp; test cost for systems</a:t>
            </a:r>
            <a:endParaRPr kumimoji="0" sz="11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p:txBody>
      </p:sp>
      <p:pic>
        <p:nvPicPr>
          <p:cNvPr id="9" name="Google Shape;466;p9" descr="Three Dimensions in 3DIC - Part I - Research Articles - Research ...">
            <a:extLst>
              <a:ext uri="{FF2B5EF4-FFF2-40B4-BE49-F238E27FC236}">
                <a16:creationId xmlns:a16="http://schemas.microsoft.com/office/drawing/2014/main" id="{E97CC139-4B50-4ED3-5628-7EF61216DAC1}"/>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73324" y="2417695"/>
            <a:ext cx="2988853" cy="1776849"/>
          </a:xfrm>
          <a:prstGeom prst="rect">
            <a:avLst/>
          </a:prstGeom>
          <a:noFill/>
          <a:ln>
            <a:noFill/>
          </a:ln>
        </p:spPr>
      </p:pic>
    </p:spTree>
    <p:extLst>
      <p:ext uri="{BB962C8B-B14F-4D97-AF65-F5344CB8AC3E}">
        <p14:creationId xmlns:p14="http://schemas.microsoft.com/office/powerpoint/2010/main" val="3285755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9013-EADF-6529-18C5-D0B0C4F634E5}"/>
              </a:ext>
            </a:extLst>
          </p:cNvPr>
          <p:cNvSpPr>
            <a:spLocks noGrp="1"/>
          </p:cNvSpPr>
          <p:nvPr>
            <p:ph type="title"/>
          </p:nvPr>
        </p:nvSpPr>
        <p:spPr>
          <a:xfrm>
            <a:off x="406527" y="218418"/>
            <a:ext cx="7886700" cy="466895"/>
          </a:xfrm>
        </p:spPr>
        <p:txBody>
          <a:bodyPr>
            <a:noAutofit/>
          </a:bodyPr>
          <a:lstStyle/>
          <a:p>
            <a:r>
              <a:rPr lang="en-US" sz="2400" dirty="0"/>
              <a:t>Chiplet Market Projected at $100B+ by 2033</a:t>
            </a:r>
          </a:p>
        </p:txBody>
      </p:sp>
      <p:sp>
        <p:nvSpPr>
          <p:cNvPr id="4" name="Text Placeholder 26">
            <a:extLst>
              <a:ext uri="{FF2B5EF4-FFF2-40B4-BE49-F238E27FC236}">
                <a16:creationId xmlns:a16="http://schemas.microsoft.com/office/drawing/2014/main" id="{72BD2EE3-CEDA-DF72-2E11-D4F342D10299}"/>
              </a:ext>
            </a:extLst>
          </p:cNvPr>
          <p:cNvSpPr txBox="1">
            <a:spLocks/>
          </p:cNvSpPr>
          <p:nvPr/>
        </p:nvSpPr>
        <p:spPr>
          <a:xfrm>
            <a:off x="5330637" y="734261"/>
            <a:ext cx="3418075" cy="29900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91440" marR="0" lvl="0" indent="0" algn="l" defTabSz="914400" rtl="0" eaLnBrk="1" fontAlgn="auto" latinLnBrk="0" hangingPunct="1">
              <a:lnSpc>
                <a:spcPct val="110000"/>
              </a:lnSpc>
              <a:spcBef>
                <a:spcPts val="0"/>
              </a:spcBef>
              <a:spcAft>
                <a:spcPts val="60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End Systems</a:t>
            </a:r>
            <a:endPar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377190" marR="0" lvl="0" indent="-285750" algn="l" defTabSz="914400" rtl="0" eaLnBrk="1" fontAlgn="auto" latinLnBrk="0" hangingPunct="1">
              <a:lnSpc>
                <a:spcPct val="110000"/>
              </a:lnSpc>
              <a:spcBef>
                <a:spcPts val="0"/>
              </a:spcBef>
              <a:spcAft>
                <a:spcPts val="6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Servers, PCs, Mobile, Automobiles</a:t>
            </a:r>
            <a:endParaRPr kumimoji="0" lang="en-US" sz="1400" b="1"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91440" marR="0" lvl="0" indent="0" algn="l" defTabSz="914400" rtl="0" eaLnBrk="1" fontAlgn="auto" latinLnBrk="0" hangingPunct="1">
              <a:lnSpc>
                <a:spcPct val="110000"/>
              </a:lnSpc>
              <a:spcBef>
                <a:spcPts val="0"/>
              </a:spcBef>
              <a:spcAft>
                <a:spcPts val="60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Components:</a:t>
            </a:r>
            <a:endPar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274320" marR="0" lvl="0" indent="-182880" algn="l" defTabSz="914400" rtl="0" eaLnBrk="1" fontAlgn="auto" latinLnBrk="0" hangingPunct="1">
              <a:lnSpc>
                <a:spcPct val="110000"/>
              </a:lnSpc>
              <a:spcBef>
                <a:spcPts val="0"/>
              </a:spcBef>
              <a:spcAft>
                <a:spcPts val="6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CPUs, GPUs, APUs, FPGAs, IP</a:t>
            </a:r>
          </a:p>
          <a:p>
            <a:pPr marL="274320" marR="0" lvl="0" indent="-182880" algn="l" defTabSz="914400" rtl="0" eaLnBrk="1" fontAlgn="auto" latinLnBrk="0" hangingPunct="1">
              <a:lnSpc>
                <a:spcPct val="110000"/>
              </a:lnSpc>
              <a:spcBef>
                <a:spcPts val="0"/>
              </a:spcBef>
              <a:spcAft>
                <a:spcPts val="6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AI ASICs co-processors, HBMs, IO</a:t>
            </a:r>
          </a:p>
          <a:p>
            <a:pPr marL="274320" marR="0" lvl="0" indent="-182880" algn="l" defTabSz="914400" rtl="0" eaLnBrk="1" fontAlgn="auto" latinLnBrk="0" hangingPunct="1">
              <a:lnSpc>
                <a:spcPct val="110000"/>
              </a:lnSpc>
              <a:spcBef>
                <a:spcPts val="0"/>
              </a:spcBef>
              <a:spcAft>
                <a:spcPts val="6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Chiplets</a:t>
            </a:r>
          </a:p>
          <a:p>
            <a:pPr marL="91440" marR="0" lvl="0" indent="0" algn="l" defTabSz="914400" rtl="0" eaLnBrk="1" fontAlgn="auto" latinLnBrk="0" hangingPunct="1">
              <a:lnSpc>
                <a:spcPct val="110000"/>
              </a:lnSpc>
              <a:spcBef>
                <a:spcPts val="0"/>
              </a:spcBef>
              <a:spcAft>
                <a:spcPts val="60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Electronic Equipment</a:t>
            </a:r>
            <a:endPar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endParaRPr>
          </a:p>
          <a:p>
            <a:pPr marL="91440" marR="0" lvl="0" indent="0" algn="l" defTabSz="914400" rtl="0" eaLnBrk="1" fontAlgn="auto" latinLnBrk="0" hangingPunct="1">
              <a:lnSpc>
                <a:spcPct val="110000"/>
              </a:lnSpc>
              <a:spcBef>
                <a:spcPts val="0"/>
              </a:spcBef>
              <a:spcAft>
                <a:spcPts val="60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Manufacturing</a:t>
            </a:r>
          </a:p>
          <a:p>
            <a:pPr marL="377190" marR="0" lvl="0" indent="-285750" algn="l" defTabSz="914400" rtl="0" eaLnBrk="1" fontAlgn="auto" latinLnBrk="0" hangingPunct="1">
              <a:lnSpc>
                <a:spcPct val="110000"/>
              </a:lnSpc>
              <a:spcBef>
                <a:spcPts val="0"/>
              </a:spcBef>
              <a:spcAft>
                <a:spcPts val="60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Materials, Packaging, Testing, IP</a:t>
            </a:r>
          </a:p>
        </p:txBody>
      </p:sp>
      <p:grpSp>
        <p:nvGrpSpPr>
          <p:cNvPr id="5" name="Group 4">
            <a:extLst>
              <a:ext uri="{FF2B5EF4-FFF2-40B4-BE49-F238E27FC236}">
                <a16:creationId xmlns:a16="http://schemas.microsoft.com/office/drawing/2014/main" id="{BE42AFE3-A97F-90DA-01EC-CC51FD02C6FA}"/>
              </a:ext>
            </a:extLst>
          </p:cNvPr>
          <p:cNvGrpSpPr/>
          <p:nvPr/>
        </p:nvGrpSpPr>
        <p:grpSpPr>
          <a:xfrm>
            <a:off x="315377" y="2333204"/>
            <a:ext cx="1270262" cy="2204360"/>
            <a:chOff x="194356" y="2306311"/>
            <a:chExt cx="1270262" cy="2204360"/>
          </a:xfrm>
        </p:grpSpPr>
        <p:sp>
          <p:nvSpPr>
            <p:cNvPr id="6" name="TextBox 5">
              <a:extLst>
                <a:ext uri="{FF2B5EF4-FFF2-40B4-BE49-F238E27FC236}">
                  <a16:creationId xmlns:a16="http://schemas.microsoft.com/office/drawing/2014/main" id="{0D46A1C7-B46B-301D-07B6-EEF1DD093000}"/>
                </a:ext>
              </a:extLst>
            </p:cNvPr>
            <p:cNvSpPr txBox="1"/>
            <p:nvPr/>
          </p:nvSpPr>
          <p:spPr>
            <a:xfrm>
              <a:off x="418474" y="4110561"/>
              <a:ext cx="78739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2024</a:t>
              </a:r>
            </a:p>
          </p:txBody>
        </p:sp>
        <p:sp>
          <p:nvSpPr>
            <p:cNvPr id="7" name="Rectangle 6">
              <a:extLst>
                <a:ext uri="{FF2B5EF4-FFF2-40B4-BE49-F238E27FC236}">
                  <a16:creationId xmlns:a16="http://schemas.microsoft.com/office/drawing/2014/main" id="{2AA285A1-6FBB-D02C-A02A-428657B4AEB8}"/>
                </a:ext>
              </a:extLst>
            </p:cNvPr>
            <p:cNvSpPr/>
            <p:nvPr/>
          </p:nvSpPr>
          <p:spPr>
            <a:xfrm>
              <a:off x="314571" y="3071272"/>
              <a:ext cx="457199" cy="1045757"/>
            </a:xfrm>
            <a:prstGeom prst="rect">
              <a:avLst/>
            </a:prstGeom>
            <a:solidFill>
              <a:schemeClr val="bg1">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C2C71"/>
                </a:solidFill>
                <a:effectLst/>
                <a:uLnTx/>
                <a:uFillTx/>
                <a:latin typeface="Franklin Gothic Medium" panose="020B0603020102020204" pitchFamily="34" charset="0"/>
                <a:ea typeface="+mn-ea"/>
                <a:cs typeface="+mn-cs"/>
                <a:sym typeface="Arial"/>
              </a:endParaRPr>
            </a:p>
          </p:txBody>
        </p:sp>
        <p:sp>
          <p:nvSpPr>
            <p:cNvPr id="8" name="Rectangle 7">
              <a:extLst>
                <a:ext uri="{FF2B5EF4-FFF2-40B4-BE49-F238E27FC236}">
                  <a16:creationId xmlns:a16="http://schemas.microsoft.com/office/drawing/2014/main" id="{CF806BCF-8BE0-96A2-6B86-4F1BB412AC47}"/>
                </a:ext>
              </a:extLst>
            </p:cNvPr>
            <p:cNvSpPr/>
            <p:nvPr/>
          </p:nvSpPr>
          <p:spPr>
            <a:xfrm>
              <a:off x="771770" y="2588187"/>
              <a:ext cx="457199" cy="1527219"/>
            </a:xfrm>
            <a:prstGeom prst="rect">
              <a:avLst/>
            </a:prstGeom>
            <a:solidFill>
              <a:schemeClr val="accent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C2C71"/>
                </a:solidFill>
                <a:effectLst/>
                <a:uLnTx/>
                <a:uFillTx/>
                <a:latin typeface="Franklin Gothic Medium" panose="020B0603020102020204" pitchFamily="34" charset="0"/>
                <a:ea typeface="+mn-ea"/>
                <a:cs typeface="+mn-cs"/>
                <a:sym typeface="Arial"/>
              </a:endParaRPr>
            </a:p>
          </p:txBody>
        </p:sp>
        <p:sp>
          <p:nvSpPr>
            <p:cNvPr id="9" name="TextBox 8">
              <a:extLst>
                <a:ext uri="{FF2B5EF4-FFF2-40B4-BE49-F238E27FC236}">
                  <a16:creationId xmlns:a16="http://schemas.microsoft.com/office/drawing/2014/main" id="{8E895DD9-F97E-490E-E5DC-84755CA1E581}"/>
                </a:ext>
              </a:extLst>
            </p:cNvPr>
            <p:cNvSpPr txBox="1"/>
            <p:nvPr/>
          </p:nvSpPr>
          <p:spPr>
            <a:xfrm>
              <a:off x="674017" y="2306311"/>
              <a:ext cx="79060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$101B</a:t>
              </a:r>
            </a:p>
          </p:txBody>
        </p:sp>
        <p:sp>
          <p:nvSpPr>
            <p:cNvPr id="10" name="TextBox 9">
              <a:extLst>
                <a:ext uri="{FF2B5EF4-FFF2-40B4-BE49-F238E27FC236}">
                  <a16:creationId xmlns:a16="http://schemas.microsoft.com/office/drawing/2014/main" id="{287E91B2-CB4A-2127-1449-6726C51EA093}"/>
                </a:ext>
              </a:extLst>
            </p:cNvPr>
            <p:cNvSpPr txBox="1"/>
            <p:nvPr/>
          </p:nvSpPr>
          <p:spPr>
            <a:xfrm>
              <a:off x="194356" y="2771103"/>
              <a:ext cx="6463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235M</a:t>
              </a:r>
            </a:p>
          </p:txBody>
        </p:sp>
      </p:grpSp>
      <p:grpSp>
        <p:nvGrpSpPr>
          <p:cNvPr id="11" name="Group 10">
            <a:extLst>
              <a:ext uri="{FF2B5EF4-FFF2-40B4-BE49-F238E27FC236}">
                <a16:creationId xmlns:a16="http://schemas.microsoft.com/office/drawing/2014/main" id="{57165093-B0B8-CE30-991C-064EB4492311}"/>
              </a:ext>
            </a:extLst>
          </p:cNvPr>
          <p:cNvGrpSpPr/>
          <p:nvPr/>
        </p:nvGrpSpPr>
        <p:grpSpPr>
          <a:xfrm>
            <a:off x="1947033" y="1448701"/>
            <a:ext cx="1275782" cy="3088863"/>
            <a:chOff x="1734284" y="1421808"/>
            <a:chExt cx="1275782" cy="3088863"/>
          </a:xfrm>
        </p:grpSpPr>
        <p:sp>
          <p:nvSpPr>
            <p:cNvPr id="12" name="TextBox 11">
              <a:extLst>
                <a:ext uri="{FF2B5EF4-FFF2-40B4-BE49-F238E27FC236}">
                  <a16:creationId xmlns:a16="http://schemas.microsoft.com/office/drawing/2014/main" id="{51277CF0-734D-AB86-7A73-67678054670A}"/>
                </a:ext>
              </a:extLst>
            </p:cNvPr>
            <p:cNvSpPr txBox="1"/>
            <p:nvPr/>
          </p:nvSpPr>
          <p:spPr>
            <a:xfrm>
              <a:off x="2036857" y="4110561"/>
              <a:ext cx="78739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2025</a:t>
              </a:r>
            </a:p>
          </p:txBody>
        </p:sp>
        <p:sp>
          <p:nvSpPr>
            <p:cNvPr id="13" name="Rectangle 12">
              <a:extLst>
                <a:ext uri="{FF2B5EF4-FFF2-40B4-BE49-F238E27FC236}">
                  <a16:creationId xmlns:a16="http://schemas.microsoft.com/office/drawing/2014/main" id="{00D63E79-4278-664E-328E-79ADE906706A}"/>
                </a:ext>
              </a:extLst>
            </p:cNvPr>
            <p:cNvSpPr/>
            <p:nvPr/>
          </p:nvSpPr>
          <p:spPr>
            <a:xfrm>
              <a:off x="1879432" y="2477210"/>
              <a:ext cx="457199" cy="1639819"/>
            </a:xfrm>
            <a:prstGeom prst="rect">
              <a:avLst/>
            </a:prstGeom>
            <a:solidFill>
              <a:schemeClr val="bg1">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C2C71"/>
                </a:solidFill>
                <a:effectLst/>
                <a:uLnTx/>
                <a:uFillTx/>
                <a:latin typeface="Franklin Gothic Medium" panose="020B0603020102020204" pitchFamily="34" charset="0"/>
                <a:ea typeface="+mn-ea"/>
                <a:cs typeface="+mn-cs"/>
                <a:sym typeface="Arial"/>
              </a:endParaRPr>
            </a:p>
          </p:txBody>
        </p:sp>
        <p:sp>
          <p:nvSpPr>
            <p:cNvPr id="14" name="Rectangle 13">
              <a:extLst>
                <a:ext uri="{FF2B5EF4-FFF2-40B4-BE49-F238E27FC236}">
                  <a16:creationId xmlns:a16="http://schemas.microsoft.com/office/drawing/2014/main" id="{4FB5302E-2527-F4BB-7689-9E274224A5EE}"/>
                </a:ext>
              </a:extLst>
            </p:cNvPr>
            <p:cNvSpPr/>
            <p:nvPr/>
          </p:nvSpPr>
          <p:spPr>
            <a:xfrm>
              <a:off x="2323236" y="1720622"/>
              <a:ext cx="457199" cy="2394786"/>
            </a:xfrm>
            <a:prstGeom prst="rect">
              <a:avLst/>
            </a:prstGeom>
            <a:solidFill>
              <a:schemeClr val="accent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C2C71"/>
                </a:solidFill>
                <a:effectLst/>
                <a:uLnTx/>
                <a:uFillTx/>
                <a:latin typeface="Franklin Gothic Medium" panose="020B0603020102020204" pitchFamily="34" charset="0"/>
                <a:ea typeface="+mn-ea"/>
                <a:cs typeface="+mn-cs"/>
                <a:sym typeface="Arial"/>
              </a:endParaRPr>
            </a:p>
          </p:txBody>
        </p:sp>
        <p:sp>
          <p:nvSpPr>
            <p:cNvPr id="15" name="TextBox 14">
              <a:extLst>
                <a:ext uri="{FF2B5EF4-FFF2-40B4-BE49-F238E27FC236}">
                  <a16:creationId xmlns:a16="http://schemas.microsoft.com/office/drawing/2014/main" id="{65D016ED-2C73-C8B0-DB41-1FE85726594B}"/>
                </a:ext>
              </a:extLst>
            </p:cNvPr>
            <p:cNvSpPr txBox="1"/>
            <p:nvPr/>
          </p:nvSpPr>
          <p:spPr>
            <a:xfrm>
              <a:off x="2219465" y="1421808"/>
              <a:ext cx="79060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$140B</a:t>
              </a:r>
            </a:p>
          </p:txBody>
        </p:sp>
        <p:sp>
          <p:nvSpPr>
            <p:cNvPr id="16" name="TextBox 15">
              <a:extLst>
                <a:ext uri="{FF2B5EF4-FFF2-40B4-BE49-F238E27FC236}">
                  <a16:creationId xmlns:a16="http://schemas.microsoft.com/office/drawing/2014/main" id="{77AC1A11-FBE4-FAAA-5437-976F53596FC5}"/>
                </a:ext>
              </a:extLst>
            </p:cNvPr>
            <p:cNvSpPr txBox="1"/>
            <p:nvPr/>
          </p:nvSpPr>
          <p:spPr>
            <a:xfrm>
              <a:off x="1734284" y="2159549"/>
              <a:ext cx="6463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325M</a:t>
              </a:r>
            </a:p>
          </p:txBody>
        </p:sp>
      </p:grpSp>
      <p:sp>
        <p:nvSpPr>
          <p:cNvPr id="17" name="TextBox 16">
            <a:extLst>
              <a:ext uri="{FF2B5EF4-FFF2-40B4-BE49-F238E27FC236}">
                <a16:creationId xmlns:a16="http://schemas.microsoft.com/office/drawing/2014/main" id="{D3C425F8-DCC7-AA55-6EEF-D47DD463F91A}"/>
              </a:ext>
            </a:extLst>
          </p:cNvPr>
          <p:cNvSpPr txBox="1"/>
          <p:nvPr/>
        </p:nvSpPr>
        <p:spPr>
          <a:xfrm>
            <a:off x="3765695" y="4138375"/>
            <a:ext cx="78739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2026</a:t>
            </a:r>
          </a:p>
        </p:txBody>
      </p:sp>
      <p:sp>
        <p:nvSpPr>
          <p:cNvPr id="18" name="Rectangle 17">
            <a:extLst>
              <a:ext uri="{FF2B5EF4-FFF2-40B4-BE49-F238E27FC236}">
                <a16:creationId xmlns:a16="http://schemas.microsoft.com/office/drawing/2014/main" id="{F5CC4745-D62D-789A-8CD8-8933E7C5FA5E}"/>
              </a:ext>
            </a:extLst>
          </p:cNvPr>
          <p:cNvSpPr/>
          <p:nvPr/>
        </p:nvSpPr>
        <p:spPr>
          <a:xfrm>
            <a:off x="3704423" y="2038713"/>
            <a:ext cx="457199" cy="2103586"/>
          </a:xfrm>
          <a:prstGeom prst="rect">
            <a:avLst/>
          </a:prstGeom>
          <a:solidFill>
            <a:schemeClr val="bg1">
              <a:lumMod val="7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C2C71"/>
              </a:solidFill>
              <a:effectLst/>
              <a:uLnTx/>
              <a:uFillTx/>
              <a:latin typeface="Franklin Gothic Medium" panose="020B0603020102020204" pitchFamily="34" charset="0"/>
              <a:ea typeface="+mn-ea"/>
              <a:cs typeface="+mn-cs"/>
              <a:sym typeface="Arial"/>
            </a:endParaRPr>
          </a:p>
        </p:txBody>
      </p:sp>
      <p:sp>
        <p:nvSpPr>
          <p:cNvPr id="19" name="Rectangle 18">
            <a:extLst>
              <a:ext uri="{FF2B5EF4-FFF2-40B4-BE49-F238E27FC236}">
                <a16:creationId xmlns:a16="http://schemas.microsoft.com/office/drawing/2014/main" id="{B9C93039-360E-7372-6E35-A41F4C5202EA}"/>
              </a:ext>
            </a:extLst>
          </p:cNvPr>
          <p:cNvSpPr/>
          <p:nvPr/>
        </p:nvSpPr>
        <p:spPr>
          <a:xfrm>
            <a:off x="4162200" y="1070231"/>
            <a:ext cx="457199" cy="3072069"/>
          </a:xfrm>
          <a:prstGeom prst="rect">
            <a:avLst/>
          </a:prstGeom>
          <a:solidFill>
            <a:schemeClr val="accent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2C2C71"/>
              </a:solidFill>
              <a:effectLst/>
              <a:uLnTx/>
              <a:uFillTx/>
              <a:latin typeface="Franklin Gothic Medium" panose="020B0603020102020204" pitchFamily="34" charset="0"/>
              <a:ea typeface="+mn-ea"/>
              <a:cs typeface="+mn-cs"/>
              <a:sym typeface="Arial"/>
            </a:endParaRPr>
          </a:p>
        </p:txBody>
      </p:sp>
      <p:sp>
        <p:nvSpPr>
          <p:cNvPr id="20" name="TextBox 19">
            <a:extLst>
              <a:ext uri="{FF2B5EF4-FFF2-40B4-BE49-F238E27FC236}">
                <a16:creationId xmlns:a16="http://schemas.microsoft.com/office/drawing/2014/main" id="{2320D73A-C843-2E48-C57C-9FD77EF67876}"/>
              </a:ext>
            </a:extLst>
          </p:cNvPr>
          <p:cNvSpPr txBox="1"/>
          <p:nvPr/>
        </p:nvSpPr>
        <p:spPr>
          <a:xfrm>
            <a:off x="4040443" y="764805"/>
            <a:ext cx="79060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$164B</a:t>
            </a:r>
          </a:p>
        </p:txBody>
      </p:sp>
      <p:sp>
        <p:nvSpPr>
          <p:cNvPr id="21" name="TextBox 20">
            <a:extLst>
              <a:ext uri="{FF2B5EF4-FFF2-40B4-BE49-F238E27FC236}">
                <a16:creationId xmlns:a16="http://schemas.microsoft.com/office/drawing/2014/main" id="{EE73C2BC-8CF1-25DA-BDB6-FD851769B626}"/>
              </a:ext>
            </a:extLst>
          </p:cNvPr>
          <p:cNvSpPr txBox="1"/>
          <p:nvPr/>
        </p:nvSpPr>
        <p:spPr>
          <a:xfrm>
            <a:off x="3584208" y="1688959"/>
            <a:ext cx="6463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404M</a:t>
            </a:r>
          </a:p>
        </p:txBody>
      </p:sp>
      <p:sp>
        <p:nvSpPr>
          <p:cNvPr id="22" name="TextBox 21">
            <a:extLst>
              <a:ext uri="{FF2B5EF4-FFF2-40B4-BE49-F238E27FC236}">
                <a16:creationId xmlns:a16="http://schemas.microsoft.com/office/drawing/2014/main" id="{5FED3002-3DC6-D7A3-D09E-B18C840BC690}"/>
              </a:ext>
            </a:extLst>
          </p:cNvPr>
          <p:cNvSpPr txBox="1"/>
          <p:nvPr/>
        </p:nvSpPr>
        <p:spPr>
          <a:xfrm>
            <a:off x="309039" y="1029147"/>
            <a:ext cx="593432" cy="307777"/>
          </a:xfrm>
          <a:prstGeom prst="rect">
            <a:avLst/>
          </a:prstGeom>
          <a:solidFill>
            <a:schemeClr val="bg1">
              <a:lumMod val="8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Units</a:t>
            </a:r>
          </a:p>
        </p:txBody>
      </p:sp>
      <p:sp>
        <p:nvSpPr>
          <p:cNvPr id="23" name="TextBox 22">
            <a:extLst>
              <a:ext uri="{FF2B5EF4-FFF2-40B4-BE49-F238E27FC236}">
                <a16:creationId xmlns:a16="http://schemas.microsoft.com/office/drawing/2014/main" id="{3A93BB80-5447-7076-A2AA-B7701D82B156}"/>
              </a:ext>
            </a:extLst>
          </p:cNvPr>
          <p:cNvSpPr txBox="1"/>
          <p:nvPr/>
        </p:nvSpPr>
        <p:spPr>
          <a:xfrm>
            <a:off x="5330637" y="3693799"/>
            <a:ext cx="3759822"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Sources: </a:t>
            </a:r>
          </a:p>
          <a:p>
            <a:pPr marL="228600" marR="0" lvl="0" indent="-228600" algn="l" defTabSz="914400" rtl="0" eaLnBrk="1" fontAlgn="auto" latinLnBrk="0" hangingPunct="1">
              <a:lnSpc>
                <a:spcPct val="100000"/>
              </a:lnSpc>
              <a:spcBef>
                <a:spcPts val="0"/>
              </a:spcBef>
              <a:spcAft>
                <a:spcPts val="0"/>
              </a:spcAft>
              <a:buClr>
                <a:srgbClr val="000000"/>
              </a:buClr>
              <a:buSzTx/>
              <a:buFont typeface="Arial"/>
              <a:buAutoNum type="arabicParenBoth"/>
              <a:tabLst/>
              <a:defRPr/>
            </a:pPr>
            <a:r>
              <a:rPr kumimoji="0" lang="en-US" sz="105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Chiplet Market Update | Chiplet Summit </a:t>
            </a:r>
            <a:r>
              <a:rPr kumimoji="0" lang="en-US" sz="1050" b="0" i="0" u="none" strike="noStrike" kern="0" cap="none" spc="0" normalizeH="0" baseline="0" noProof="0" dirty="0" err="1">
                <a:ln>
                  <a:noFill/>
                </a:ln>
                <a:solidFill>
                  <a:srgbClr val="000000"/>
                </a:solidFill>
                <a:effectLst/>
                <a:uLnTx/>
                <a:uFillTx/>
                <a:latin typeface="Franklin Gothic Medium" panose="020B0603020102020204" pitchFamily="34" charset="0"/>
                <a:cs typeface="Arial"/>
                <a:sym typeface="Arial"/>
              </a:rPr>
              <a:t>Yole</a:t>
            </a:r>
            <a:r>
              <a:rPr kumimoji="0" lang="en-US" sz="105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 Intelligence; </a:t>
            </a:r>
            <a:r>
              <a:rPr kumimoji="0" lang="en-US" sz="105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hlinkClick r:id="rId3"/>
              </a:rPr>
              <a:t>https://www.yolegroup.com/</a:t>
            </a:r>
            <a:r>
              <a:rPr kumimoji="0" lang="en-US" sz="105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 , 2022</a:t>
            </a:r>
          </a:p>
          <a:p>
            <a:pPr marL="228600" marR="0" lvl="0" indent="-228600" algn="l" defTabSz="914400" rtl="0" eaLnBrk="1" fontAlgn="auto" latinLnBrk="0" hangingPunct="1">
              <a:lnSpc>
                <a:spcPct val="100000"/>
              </a:lnSpc>
              <a:spcBef>
                <a:spcPts val="0"/>
              </a:spcBef>
              <a:spcAft>
                <a:spcPts val="0"/>
              </a:spcAft>
              <a:buClr>
                <a:srgbClr val="000000"/>
              </a:buClr>
              <a:buSzTx/>
              <a:buFont typeface="Arial"/>
              <a:buAutoNum type="arabicParenBoth"/>
              <a:tabLst/>
              <a:defRPr/>
            </a:pPr>
            <a:r>
              <a:rPr kumimoji="0" lang="en-US" sz="105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“Chiplet Market” Semi and Electronics, Market.us, Aug 2024, </a:t>
            </a:r>
            <a:r>
              <a:rPr kumimoji="0" lang="en-US" sz="105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hlinkClick r:id="rId4"/>
              </a:rPr>
              <a:t>https://market.us/report/chiplets-market/#overview</a:t>
            </a:r>
            <a:r>
              <a:rPr kumimoji="0" lang="en-US" sz="105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  </a:t>
            </a:r>
          </a:p>
        </p:txBody>
      </p:sp>
      <p:sp>
        <p:nvSpPr>
          <p:cNvPr id="24" name="Rectangle 23">
            <a:extLst>
              <a:ext uri="{FF2B5EF4-FFF2-40B4-BE49-F238E27FC236}">
                <a16:creationId xmlns:a16="http://schemas.microsoft.com/office/drawing/2014/main" id="{C41952B7-66AF-7EF4-CE75-7F4D3F42C0E2}"/>
              </a:ext>
            </a:extLst>
          </p:cNvPr>
          <p:cNvSpPr/>
          <p:nvPr/>
        </p:nvSpPr>
        <p:spPr>
          <a:xfrm>
            <a:off x="4161622" y="1602187"/>
            <a:ext cx="457199" cy="283763"/>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Franklin Gothic Medium" panose="020B0603020102020204" pitchFamily="34" charset="0"/>
              <a:ea typeface="+mn-ea"/>
              <a:cs typeface="+mn-cs"/>
              <a:sym typeface="Arial"/>
            </a:endParaRPr>
          </a:p>
        </p:txBody>
      </p:sp>
      <p:cxnSp>
        <p:nvCxnSpPr>
          <p:cNvPr id="25" name="Straight Arrow Connector 24">
            <a:extLst>
              <a:ext uri="{FF2B5EF4-FFF2-40B4-BE49-F238E27FC236}">
                <a16:creationId xmlns:a16="http://schemas.microsoft.com/office/drawing/2014/main" id="{2DE0E219-F8AE-DAB5-B8C2-FBA9FA8BC4B4}"/>
              </a:ext>
            </a:extLst>
          </p:cNvPr>
          <p:cNvCxnSpPr/>
          <p:nvPr/>
        </p:nvCxnSpPr>
        <p:spPr>
          <a:xfrm>
            <a:off x="4705350" y="1747515"/>
            <a:ext cx="690563"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331AC0F-57C8-C52B-CD68-9CCD65C1C2F2}"/>
              </a:ext>
            </a:extLst>
          </p:cNvPr>
          <p:cNvCxnSpPr>
            <a:cxnSpLocks/>
          </p:cNvCxnSpPr>
          <p:nvPr/>
        </p:nvCxnSpPr>
        <p:spPr>
          <a:xfrm>
            <a:off x="5395913" y="3693799"/>
            <a:ext cx="354806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5E71E0D-1BE3-5A23-514E-53C586CD3321}"/>
              </a:ext>
            </a:extLst>
          </p:cNvPr>
          <p:cNvSpPr txBox="1"/>
          <p:nvPr/>
        </p:nvSpPr>
        <p:spPr>
          <a:xfrm>
            <a:off x="309039" y="1446044"/>
            <a:ext cx="603050" cy="307777"/>
          </a:xfrm>
          <a:prstGeom prst="rect">
            <a:avLst/>
          </a:prstGeom>
          <a:solidFill>
            <a:schemeClr val="accen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Franklin Gothic Medium" panose="020B0603020102020204" pitchFamily="34" charset="0"/>
                <a:cs typeface="Arial"/>
                <a:sym typeface="Arial"/>
              </a:rPr>
              <a:t>$Rev</a:t>
            </a:r>
          </a:p>
        </p:txBody>
      </p:sp>
      <p:sp>
        <p:nvSpPr>
          <p:cNvPr id="3" name="TextBox 2">
            <a:extLst>
              <a:ext uri="{FF2B5EF4-FFF2-40B4-BE49-F238E27FC236}">
                <a16:creationId xmlns:a16="http://schemas.microsoft.com/office/drawing/2014/main" id="{06455753-35FB-F55E-5352-DA34936AA69F}"/>
              </a:ext>
            </a:extLst>
          </p:cNvPr>
          <p:cNvSpPr txBox="1"/>
          <p:nvPr/>
        </p:nvSpPr>
        <p:spPr>
          <a:xfrm>
            <a:off x="1556060" y="4477385"/>
            <a:ext cx="26420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Global Semi-Conductor Market</a:t>
            </a:r>
          </a:p>
        </p:txBody>
      </p:sp>
      <p:sp>
        <p:nvSpPr>
          <p:cNvPr id="28" name="TextBox 27">
            <a:extLst>
              <a:ext uri="{FF2B5EF4-FFF2-40B4-BE49-F238E27FC236}">
                <a16:creationId xmlns:a16="http://schemas.microsoft.com/office/drawing/2014/main" id="{344E447B-C868-7053-1B8C-3B94333C4A6A}"/>
              </a:ext>
            </a:extLst>
          </p:cNvPr>
          <p:cNvSpPr txBox="1"/>
          <p:nvPr/>
        </p:nvSpPr>
        <p:spPr>
          <a:xfrm>
            <a:off x="4686682" y="1465146"/>
            <a:ext cx="70884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$9B </a:t>
            </a:r>
            <a:r>
              <a:rPr kumimoji="0" lang="en-US" sz="1050" b="0" i="0" u="none" strike="noStrike" kern="0" cap="none" spc="0" normalizeH="0" baseline="0" noProof="0" dirty="0">
                <a:ln>
                  <a:noFill/>
                </a:ln>
                <a:solidFill>
                  <a:srgbClr val="000000"/>
                </a:solidFill>
                <a:effectLst/>
                <a:uLnTx/>
                <a:uFillTx/>
                <a:latin typeface="Franklin Gothic Medium" panose="020B0603020102020204" pitchFamily="34" charset="0"/>
                <a:cs typeface="Arial"/>
                <a:sym typeface="Arial"/>
              </a:rPr>
              <a:t>(2)</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60277017"/>
      </p:ext>
    </p:extLst>
  </p:cSld>
  <p:clrMapOvr>
    <a:masterClrMapping/>
  </p:clrMapOvr>
</p:sld>
</file>

<file path=ppt/theme/theme1.xml><?xml version="1.0" encoding="utf-8"?>
<a:theme xmlns:a="http://schemas.openxmlformats.org/drawingml/2006/main" name="Breakouts Template">
  <a:themeElements>
    <a:clrScheme name="OCPREG 2024">
      <a:dk1>
        <a:srgbClr val="19194D"/>
      </a:dk1>
      <a:lt1>
        <a:srgbClr val="FFFFFF"/>
      </a:lt1>
      <a:dk2>
        <a:srgbClr val="19194D"/>
      </a:dk2>
      <a:lt2>
        <a:srgbClr val="E7E6E6"/>
      </a:lt2>
      <a:accent1>
        <a:srgbClr val="8DC63F"/>
      </a:accent1>
      <a:accent2>
        <a:srgbClr val="F6B71C"/>
      </a:accent2>
      <a:accent3>
        <a:srgbClr val="C87728"/>
      </a:accent3>
      <a:accent4>
        <a:srgbClr val="343895"/>
      </a:accent4>
      <a:accent5>
        <a:srgbClr val="5F6061"/>
      </a:accent5>
      <a:accent6>
        <a:srgbClr val="653A05"/>
      </a:accent6>
      <a:hlink>
        <a:srgbClr val="0079FF"/>
      </a:hlink>
      <a:folHlink>
        <a:srgbClr val="954F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CP Template">
  <a:themeElements>
    <a:clrScheme name="Custom 1">
      <a:dk1>
        <a:srgbClr val="5F6061"/>
      </a:dk1>
      <a:lt1>
        <a:srgbClr val="FFFFFF"/>
      </a:lt1>
      <a:dk2>
        <a:srgbClr val="8DC63F"/>
      </a:dk2>
      <a:lt2>
        <a:srgbClr val="FDFEFC"/>
      </a:lt2>
      <a:accent1>
        <a:srgbClr val="343895"/>
      </a:accent1>
      <a:accent2>
        <a:srgbClr val="2C2C71"/>
      </a:accent2>
      <a:accent3>
        <a:srgbClr val="1C1A4B"/>
      </a:accent3>
      <a:accent4>
        <a:srgbClr val="F6B71C"/>
      </a:accent4>
      <a:accent5>
        <a:srgbClr val="B98C2E"/>
      </a:accent5>
      <a:accent6>
        <a:srgbClr val="7B5E26"/>
      </a:accent6>
      <a:hlink>
        <a:srgbClr val="8DC63F"/>
      </a:hlink>
      <a:folHlink>
        <a:srgbClr val="3438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CP Palette">
      <a:dk1>
        <a:srgbClr val="5F6061"/>
      </a:dk1>
      <a:lt1>
        <a:srgbClr val="FFFFFF"/>
      </a:lt1>
      <a:dk2>
        <a:srgbClr val="8DC63F"/>
      </a:dk2>
      <a:lt2>
        <a:srgbClr val="FDFEFC"/>
      </a:lt2>
      <a:accent1>
        <a:srgbClr val="343895"/>
      </a:accent1>
      <a:accent2>
        <a:srgbClr val="2C2C71"/>
      </a:accent2>
      <a:accent3>
        <a:srgbClr val="1C1A4B"/>
      </a:accent3>
      <a:accent4>
        <a:srgbClr val="F6B71C"/>
      </a:accent4>
      <a:accent5>
        <a:srgbClr val="B98C2E"/>
      </a:accent5>
      <a:accent6>
        <a:srgbClr val="7B5E26"/>
      </a:accent6>
      <a:hlink>
        <a:srgbClr val="8DC63F"/>
      </a:hlink>
      <a:folHlink>
        <a:srgbClr val="3438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F653783DA62D2439A47E78C6624DA1A" ma:contentTypeVersion="5" ma:contentTypeDescription="Create a new document." ma:contentTypeScope="" ma:versionID="38d845592cebc842bb8303211e19b09a">
  <xsd:schema xmlns:xsd="http://www.w3.org/2001/XMLSchema" xmlns:xs="http://www.w3.org/2001/XMLSchema" xmlns:p="http://schemas.microsoft.com/office/2006/metadata/properties" xmlns:ns3="fa0c851e-4cdc-42ff-8475-f38c9c5e74cd" targetNamespace="http://schemas.microsoft.com/office/2006/metadata/properties" ma:root="true" ma:fieldsID="32c1efb7bde5d8f1548279fed4aff7ed" ns3:_="">
    <xsd:import namespace="fa0c851e-4cdc-42ff-8475-f38c9c5e74cd"/>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0c851e-4cdc-42ff-8475-f38c9c5e74cd"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D78F49-CA93-41C4-872B-D20EED93CD02}">
  <ds:schemaRefs>
    <ds:schemaRef ds:uri="fa0c851e-4cdc-42ff-8475-f38c9c5e74cd"/>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purl.org/dc/dcmitype/"/>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C6CB76B-FCF6-4D09-8126-0F6644BDE7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0c851e-4cdc-42ff-8475-f38c9c5e74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752E4C-2BD3-4714-BA83-4AD8D1C527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2661</TotalTime>
  <Words>2215</Words>
  <Application>Microsoft Office PowerPoint</Application>
  <PresentationFormat>On-screen Show (16:9)</PresentationFormat>
  <Paragraphs>458</Paragraphs>
  <Slides>42</Slides>
  <Notes>21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42</vt:i4>
      </vt:variant>
    </vt:vector>
  </HeadingPairs>
  <TitlesOfParts>
    <vt:vector size="55" baseType="lpstr">
      <vt:lpstr>Franklin Gothic Book</vt:lpstr>
      <vt:lpstr>Libre Franklin</vt:lpstr>
      <vt:lpstr>Franklin Gothic Medium</vt:lpstr>
      <vt:lpstr>Source Sans 3</vt:lpstr>
      <vt:lpstr>Arial</vt:lpstr>
      <vt:lpstr>Fira Sans Medium</vt:lpstr>
      <vt:lpstr>Calibri</vt:lpstr>
      <vt:lpstr>Noto Sans Symbols</vt:lpstr>
      <vt:lpstr>Libre Franklin Medium</vt:lpstr>
      <vt:lpstr>Breakouts Template</vt:lpstr>
      <vt:lpstr>Simple Light</vt:lpstr>
      <vt:lpstr>OCP Template</vt:lpstr>
      <vt:lpstr>Custom Design</vt:lpstr>
      <vt:lpstr>Open Compute Project</vt:lpstr>
      <vt:lpstr>Meeting the Market and Shaping the Future</vt:lpstr>
      <vt:lpstr>Impacting Data Center IT and Facilities</vt:lpstr>
      <vt:lpstr>Diverse Membership</vt:lpstr>
      <vt:lpstr>OCP: A Collaborative Community Effort</vt:lpstr>
      <vt:lpstr>Future Technologies at OCP</vt:lpstr>
      <vt:lpstr>Open Chiplet Economy from Cloud to Edge</vt:lpstr>
      <vt:lpstr>Major Benefits of Chiplets, but there are Challenges</vt:lpstr>
      <vt:lpstr>Chiplet Market Projected at $100B+ by 2033</vt:lpstr>
      <vt:lpstr>Today’s Reality: Chiplets Solutions From Single Vendor + Partner</vt:lpstr>
      <vt:lpstr>Chiplet Adoption: Broad Ecosystem Solutions Are Next……</vt:lpstr>
      <vt:lpstr>…. Open Chiplet Economy for Diversity and Innovation</vt:lpstr>
      <vt:lpstr>OCP Fostering an Open Chiplet Economy </vt:lpstr>
      <vt:lpstr>Open Chiplet Economy Project</vt:lpstr>
      <vt:lpstr>OCP Open Interfaces</vt:lpstr>
      <vt:lpstr>BoW 2.1 Targets 3 New Use Cases</vt:lpstr>
      <vt:lpstr>BoW 2.1: Optical Package Options</vt:lpstr>
      <vt:lpstr>BoW 2.1 Optical Direct Drive Chiplet</vt:lpstr>
      <vt:lpstr>BoW 2.1 Memory Interconnect</vt:lpstr>
      <vt:lpstr>BoW 2.1 FlexI</vt:lpstr>
      <vt:lpstr>Standards for Comparing Die to Die Interfaces</vt:lpstr>
      <vt:lpstr>Leveling the Playing Field</vt:lpstr>
      <vt:lpstr>SiP Test and Validation Challenges</vt:lpstr>
      <vt:lpstr>Design For Test Strategies</vt:lpstr>
      <vt:lpstr>Design for Test of 2.5D and 3D Packaging</vt:lpstr>
      <vt:lpstr>Chiplet Design Tools</vt:lpstr>
      <vt:lpstr>Automating 3D-IC Design with CDXML</vt:lpstr>
      <vt:lpstr>3D IC Architectural Planning and Analysis</vt:lpstr>
      <vt:lpstr>Package Assembly Design Kit</vt:lpstr>
      <vt:lpstr>3D IC Electrical Analysis</vt:lpstr>
      <vt:lpstr>3D IC Test Planning &amp; Validation Workflows</vt:lpstr>
      <vt:lpstr>Economy Booster</vt:lpstr>
      <vt:lpstr>Accelerating HPC and AI</vt:lpstr>
      <vt:lpstr>Automotive Use Case for Chiplets</vt:lpstr>
      <vt:lpstr>Chiplet Based Solution for Generative Inference</vt:lpstr>
      <vt:lpstr>IBM SpyreTM AI Accelerator</vt:lpstr>
      <vt:lpstr>Specialized Use Cases Need Standardized Form Factors</vt:lpstr>
      <vt:lpstr>Open Chiplet Economy a Growing Ecosystem…</vt:lpstr>
      <vt:lpstr>Moving the Market with OCP Open Chiplet Economy Marketplace</vt:lpstr>
      <vt:lpstr>OCP Major Events Showcasing Open Chiplet Econmy</vt:lpstr>
      <vt:lpstr>Please Get Involved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George Tchaparian</dc:creator>
  <cp:lastModifiedBy>Clifford Grossner</cp:lastModifiedBy>
  <cp:revision>18</cp:revision>
  <dcterms:modified xsi:type="dcterms:W3CDTF">2024-11-12T16:19:44Z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0x0101008F653783DA62D2439A47E78C6624DA1A</vt:lpwstr>
  </property>
</Properties>
</file>